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notesMasterIdLst>
    <p:notesMasterId r:id="rId16"/>
  </p:notesMasterIdLst>
  <p:sldIdLst>
    <p:sldId id="256" r:id="rId2"/>
    <p:sldId id="260" r:id="rId3"/>
    <p:sldId id="258" r:id="rId4"/>
    <p:sldId id="269" r:id="rId5"/>
    <p:sldId id="259" r:id="rId6"/>
    <p:sldId id="262" r:id="rId7"/>
    <p:sldId id="261" r:id="rId8"/>
    <p:sldId id="263" r:id="rId9"/>
    <p:sldId id="265" r:id="rId10"/>
    <p:sldId id="270" r:id="rId11"/>
    <p:sldId id="264" r:id="rId12"/>
    <p:sldId id="272" r:id="rId13"/>
    <p:sldId id="267" r:id="rId14"/>
    <p:sldId id="271" r:id="rId15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P0xg3lwnLPbUfjBt+3b8Q==" hashData="4oIcAeGqc5ftTjmWt9d2ojlmhHcpAp8wM2w2V+s6IvGEoLi644/IUKiPoxQSm7Y36HBb/RWdTzHQJeaO4UgzX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3" autoAdjust="0"/>
    <p:restoredTop sz="94424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4938E-A624-4CEC-84D2-8796C03B21B8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A38E5EE1-9753-402E-977B-1598DF51CB7A}">
      <dgm:prSet phldrT="[テキスト]"/>
      <dgm:spPr/>
      <dgm:t>
        <a:bodyPr/>
        <a:lstStyle/>
        <a:p>
          <a:r>
            <a:rPr kumimoji="1" lang="ja-JP" altLang="en-US" dirty="0" smtClean="0"/>
            <a:t>サンアップルホーム</a:t>
          </a:r>
          <a:endParaRPr kumimoji="1" lang="en-US" altLang="ja-JP" dirty="0" smtClean="0"/>
        </a:p>
        <a:p>
          <a:r>
            <a:rPr kumimoji="1" lang="ja-JP" altLang="en-US" dirty="0" smtClean="0"/>
            <a:t>グループ　</a:t>
          </a:r>
          <a:endParaRPr kumimoji="1" lang="en-US" altLang="ja-JP" dirty="0" smtClean="0"/>
        </a:p>
        <a:p>
          <a:r>
            <a:rPr kumimoji="1" lang="ja-JP" altLang="en-US" dirty="0" smtClean="0"/>
            <a:t>研修体制</a:t>
          </a:r>
          <a:endParaRPr kumimoji="1" lang="ja-JP" altLang="en-US" dirty="0"/>
        </a:p>
      </dgm:t>
    </dgm:pt>
    <dgm:pt modelId="{6956E175-A200-4061-B02F-EAB305DC925B}" type="parTrans" cxnId="{488D46A2-29BE-433C-8BA2-E7E7893EEA44}">
      <dgm:prSet/>
      <dgm:spPr/>
      <dgm:t>
        <a:bodyPr/>
        <a:lstStyle/>
        <a:p>
          <a:endParaRPr kumimoji="1" lang="ja-JP" altLang="en-US"/>
        </a:p>
      </dgm:t>
    </dgm:pt>
    <dgm:pt modelId="{BFF0925A-9A4F-4DBB-8097-C5EA31939F46}" type="sibTrans" cxnId="{488D46A2-29BE-433C-8BA2-E7E7893EEA44}">
      <dgm:prSet/>
      <dgm:spPr/>
      <dgm:t>
        <a:bodyPr/>
        <a:lstStyle/>
        <a:p>
          <a:endParaRPr kumimoji="1" lang="ja-JP" altLang="en-US"/>
        </a:p>
      </dgm:t>
    </dgm:pt>
    <dgm:pt modelId="{A1D541C9-4A2D-4F01-A97F-4B156223963A}">
      <dgm:prSet phldrT="[テキスト]" custT="1"/>
      <dgm:spPr/>
      <dgm:t>
        <a:bodyPr/>
        <a:lstStyle/>
        <a:p>
          <a:r>
            <a:rPr kumimoji="1" lang="ja-JP" altLang="en-US" sz="4400" dirty="0" smtClean="0"/>
            <a:t>新任職員研修</a:t>
          </a:r>
          <a:endParaRPr kumimoji="1" lang="ja-JP" altLang="en-US" sz="4400" dirty="0"/>
        </a:p>
      </dgm:t>
    </dgm:pt>
    <dgm:pt modelId="{B0D57D30-6217-408D-9682-35677EB50695}" type="parTrans" cxnId="{09C88941-D37F-4035-961A-7BF3750E91C4}">
      <dgm:prSet/>
      <dgm:spPr/>
      <dgm:t>
        <a:bodyPr/>
        <a:lstStyle/>
        <a:p>
          <a:endParaRPr kumimoji="1" lang="ja-JP" altLang="en-US"/>
        </a:p>
      </dgm:t>
    </dgm:pt>
    <dgm:pt modelId="{138A7FC2-D318-4D07-B6AF-D924696404DA}" type="sibTrans" cxnId="{09C88941-D37F-4035-961A-7BF3750E91C4}">
      <dgm:prSet/>
      <dgm:spPr/>
      <dgm:t>
        <a:bodyPr/>
        <a:lstStyle/>
        <a:p>
          <a:endParaRPr kumimoji="1" lang="ja-JP" altLang="en-US"/>
        </a:p>
      </dgm:t>
    </dgm:pt>
    <dgm:pt modelId="{0879C135-59DC-4D86-B7EE-B15613AE0419}">
      <dgm:prSet phldrT="[テキスト]" custT="1"/>
      <dgm:spPr/>
      <dgm:t>
        <a:bodyPr/>
        <a:lstStyle/>
        <a:p>
          <a:r>
            <a:rPr kumimoji="1" lang="ja-JP" altLang="en-US" sz="4400" dirty="0" smtClean="0"/>
            <a:t>職員全体</a:t>
          </a:r>
          <a:endParaRPr kumimoji="1" lang="en-US" altLang="ja-JP" sz="4400" dirty="0" smtClean="0"/>
        </a:p>
        <a:p>
          <a:r>
            <a:rPr kumimoji="1" lang="ja-JP" altLang="en-US" sz="4400" dirty="0" smtClean="0"/>
            <a:t>会議研修</a:t>
          </a:r>
          <a:endParaRPr kumimoji="1" lang="ja-JP" altLang="en-US" sz="4400" dirty="0"/>
        </a:p>
      </dgm:t>
    </dgm:pt>
    <dgm:pt modelId="{581614F2-73FA-4466-90EF-C00171B6AA0D}" type="parTrans" cxnId="{C4BAA259-BB06-460C-B676-AFE6ABB3587F}">
      <dgm:prSet/>
      <dgm:spPr/>
      <dgm:t>
        <a:bodyPr/>
        <a:lstStyle/>
        <a:p>
          <a:endParaRPr kumimoji="1" lang="ja-JP" altLang="en-US"/>
        </a:p>
      </dgm:t>
    </dgm:pt>
    <dgm:pt modelId="{A557EDBC-7AD1-4B03-BF2C-EE9F312615C0}" type="sibTrans" cxnId="{C4BAA259-BB06-460C-B676-AFE6ABB3587F}">
      <dgm:prSet/>
      <dgm:spPr/>
      <dgm:t>
        <a:bodyPr/>
        <a:lstStyle/>
        <a:p>
          <a:endParaRPr kumimoji="1" lang="ja-JP" altLang="en-US"/>
        </a:p>
      </dgm:t>
    </dgm:pt>
    <dgm:pt modelId="{8569AC68-E395-4164-ABE6-BBC5FB12D112}" type="pres">
      <dgm:prSet presAssocID="{F944938E-A624-4CEC-84D2-8796C03B2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DF13DBA-8278-4595-B72C-03DCCFE90E12}" type="pres">
      <dgm:prSet presAssocID="{A38E5EE1-9753-402E-977B-1598DF51CB7A}" presName="boxAndChildren" presStyleCnt="0"/>
      <dgm:spPr/>
      <dgm:t>
        <a:bodyPr/>
        <a:lstStyle/>
        <a:p>
          <a:endParaRPr kumimoji="1" lang="ja-JP" altLang="en-US"/>
        </a:p>
      </dgm:t>
    </dgm:pt>
    <dgm:pt modelId="{EACDC726-9634-4861-B5F6-C4A2F7488E48}" type="pres">
      <dgm:prSet presAssocID="{A38E5EE1-9753-402E-977B-1598DF51CB7A}" presName="parentTextBox" presStyleLbl="node1" presStyleIdx="0" presStyleCnt="1"/>
      <dgm:spPr/>
      <dgm:t>
        <a:bodyPr/>
        <a:lstStyle/>
        <a:p>
          <a:endParaRPr kumimoji="1" lang="ja-JP" altLang="en-US"/>
        </a:p>
      </dgm:t>
    </dgm:pt>
    <dgm:pt modelId="{677E5C60-B8F7-4513-BD5B-915AC91F2F41}" type="pres">
      <dgm:prSet presAssocID="{A38E5EE1-9753-402E-977B-1598DF51CB7A}" presName="entireBox" presStyleLbl="node1" presStyleIdx="0" presStyleCnt="1" custLinFactNeighborX="-1667" custLinFactNeighborY="-2326"/>
      <dgm:spPr/>
      <dgm:t>
        <a:bodyPr/>
        <a:lstStyle/>
        <a:p>
          <a:endParaRPr kumimoji="1" lang="ja-JP" altLang="en-US"/>
        </a:p>
      </dgm:t>
    </dgm:pt>
    <dgm:pt modelId="{BE519194-6536-4E12-8953-0B0A2DB0FF18}" type="pres">
      <dgm:prSet presAssocID="{A38E5EE1-9753-402E-977B-1598DF51CB7A}" presName="descendantBox" presStyleCnt="0"/>
      <dgm:spPr/>
      <dgm:t>
        <a:bodyPr/>
        <a:lstStyle/>
        <a:p>
          <a:endParaRPr kumimoji="1" lang="ja-JP" altLang="en-US"/>
        </a:p>
      </dgm:t>
    </dgm:pt>
    <dgm:pt modelId="{C9DE7DE4-1FF2-4F32-8B28-DF04346D88E6}" type="pres">
      <dgm:prSet presAssocID="{A1D541C9-4A2D-4F01-A97F-4B156223963A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7C0F7F-CEC3-420E-932C-204C860B967F}" type="pres">
      <dgm:prSet presAssocID="{0879C135-59DC-4D86-B7EE-B15613AE0419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11BA545-DB4F-4329-BAF2-2196C6658FCC}" type="presOf" srcId="{0879C135-59DC-4D86-B7EE-B15613AE0419}" destId="{307C0F7F-CEC3-420E-932C-204C860B967F}" srcOrd="0" destOrd="0" presId="urn:microsoft.com/office/officeart/2005/8/layout/process4"/>
    <dgm:cxn modelId="{C0B87B28-3679-4CD2-910A-4B0562DF8EE8}" type="presOf" srcId="{A1D541C9-4A2D-4F01-A97F-4B156223963A}" destId="{C9DE7DE4-1FF2-4F32-8B28-DF04346D88E6}" srcOrd="0" destOrd="0" presId="urn:microsoft.com/office/officeart/2005/8/layout/process4"/>
    <dgm:cxn modelId="{09C88941-D37F-4035-961A-7BF3750E91C4}" srcId="{A38E5EE1-9753-402E-977B-1598DF51CB7A}" destId="{A1D541C9-4A2D-4F01-A97F-4B156223963A}" srcOrd="0" destOrd="0" parTransId="{B0D57D30-6217-408D-9682-35677EB50695}" sibTransId="{138A7FC2-D318-4D07-B6AF-D924696404DA}"/>
    <dgm:cxn modelId="{849D2BB9-FB80-47A2-95EB-6E24ED5D1B65}" type="presOf" srcId="{A38E5EE1-9753-402E-977B-1598DF51CB7A}" destId="{EACDC726-9634-4861-B5F6-C4A2F7488E48}" srcOrd="0" destOrd="0" presId="urn:microsoft.com/office/officeart/2005/8/layout/process4"/>
    <dgm:cxn modelId="{B8626068-98C6-4AF3-AEEC-D389C5FE74D5}" type="presOf" srcId="{A38E5EE1-9753-402E-977B-1598DF51CB7A}" destId="{677E5C60-B8F7-4513-BD5B-915AC91F2F41}" srcOrd="1" destOrd="0" presId="urn:microsoft.com/office/officeart/2005/8/layout/process4"/>
    <dgm:cxn modelId="{C4BAA259-BB06-460C-B676-AFE6ABB3587F}" srcId="{A38E5EE1-9753-402E-977B-1598DF51CB7A}" destId="{0879C135-59DC-4D86-B7EE-B15613AE0419}" srcOrd="1" destOrd="0" parTransId="{581614F2-73FA-4466-90EF-C00171B6AA0D}" sibTransId="{A557EDBC-7AD1-4B03-BF2C-EE9F312615C0}"/>
    <dgm:cxn modelId="{488D46A2-29BE-433C-8BA2-E7E7893EEA44}" srcId="{F944938E-A624-4CEC-84D2-8796C03B21B8}" destId="{A38E5EE1-9753-402E-977B-1598DF51CB7A}" srcOrd="0" destOrd="0" parTransId="{6956E175-A200-4061-B02F-EAB305DC925B}" sibTransId="{BFF0925A-9A4F-4DBB-8097-C5EA31939F46}"/>
    <dgm:cxn modelId="{86DB653F-7146-4C20-B5B6-2711D9CDBEC5}" type="presOf" srcId="{F944938E-A624-4CEC-84D2-8796C03B21B8}" destId="{8569AC68-E395-4164-ABE6-BBC5FB12D112}" srcOrd="0" destOrd="0" presId="urn:microsoft.com/office/officeart/2005/8/layout/process4"/>
    <dgm:cxn modelId="{35909DB8-4112-4D43-B5FE-0E241D342B1E}" type="presParOf" srcId="{8569AC68-E395-4164-ABE6-BBC5FB12D112}" destId="{FDF13DBA-8278-4595-B72C-03DCCFE90E12}" srcOrd="0" destOrd="0" presId="urn:microsoft.com/office/officeart/2005/8/layout/process4"/>
    <dgm:cxn modelId="{07F2CB9D-25CF-4120-8DCA-45D71A97CBD1}" type="presParOf" srcId="{FDF13DBA-8278-4595-B72C-03DCCFE90E12}" destId="{EACDC726-9634-4861-B5F6-C4A2F7488E48}" srcOrd="0" destOrd="0" presId="urn:microsoft.com/office/officeart/2005/8/layout/process4"/>
    <dgm:cxn modelId="{F0868F81-0DCF-4F3A-8822-0F4E09F666D6}" type="presParOf" srcId="{FDF13DBA-8278-4595-B72C-03DCCFE90E12}" destId="{677E5C60-B8F7-4513-BD5B-915AC91F2F41}" srcOrd="1" destOrd="0" presId="urn:microsoft.com/office/officeart/2005/8/layout/process4"/>
    <dgm:cxn modelId="{1A9EE4EE-9425-433F-8BD1-9EC50062F510}" type="presParOf" srcId="{FDF13DBA-8278-4595-B72C-03DCCFE90E12}" destId="{BE519194-6536-4E12-8953-0B0A2DB0FF18}" srcOrd="2" destOrd="0" presId="urn:microsoft.com/office/officeart/2005/8/layout/process4"/>
    <dgm:cxn modelId="{E54F413E-D576-4A58-9293-5DC8335DD6C4}" type="presParOf" srcId="{BE519194-6536-4E12-8953-0B0A2DB0FF18}" destId="{C9DE7DE4-1FF2-4F32-8B28-DF04346D88E6}" srcOrd="0" destOrd="0" presId="urn:microsoft.com/office/officeart/2005/8/layout/process4"/>
    <dgm:cxn modelId="{C2F99CE0-A7D3-4BCB-A7A6-0AFEEABB7F21}" type="presParOf" srcId="{BE519194-6536-4E12-8953-0B0A2DB0FF18}" destId="{307C0F7F-CEC3-420E-932C-204C860B967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B72924-6817-4A24-B33C-6B6E4BE3B5FB}" type="doc">
      <dgm:prSet loTypeId="urn:microsoft.com/office/officeart/2005/8/layout/equation2" loCatId="process" qsTypeId="urn:microsoft.com/office/officeart/2005/8/quickstyle/simple2" qsCatId="simple" csTypeId="urn:microsoft.com/office/officeart/2005/8/colors/colorful5" csCatId="colorful" phldr="1"/>
      <dgm:spPr/>
    </dgm:pt>
    <dgm:pt modelId="{D4ABF2F1-0C3F-4B80-A2BD-983D88D133EB}">
      <dgm:prSet phldrT="[テキスト]"/>
      <dgm:spPr/>
      <dgm:t>
        <a:bodyPr/>
        <a:lstStyle/>
        <a:p>
          <a:r>
            <a:rPr kumimoji="1" lang="ja-JP" altLang="en-US" dirty="0" smtClean="0"/>
            <a:t>新任職員</a:t>
          </a:r>
          <a:endParaRPr kumimoji="1" lang="ja-JP" altLang="en-US" dirty="0"/>
        </a:p>
      </dgm:t>
    </dgm:pt>
    <dgm:pt modelId="{B17C789C-F901-4810-8E8F-A04C3FEE4078}" type="parTrans" cxnId="{8FEBF143-7BDD-440C-9651-AB7E074EC625}">
      <dgm:prSet/>
      <dgm:spPr/>
      <dgm:t>
        <a:bodyPr/>
        <a:lstStyle/>
        <a:p>
          <a:endParaRPr kumimoji="1" lang="ja-JP" altLang="en-US"/>
        </a:p>
      </dgm:t>
    </dgm:pt>
    <dgm:pt modelId="{E8E55AEF-92A0-494F-BD58-A8DFACF02EBB}" type="sibTrans" cxnId="{8FEBF143-7BDD-440C-9651-AB7E074EC625}">
      <dgm:prSet/>
      <dgm:spPr/>
      <dgm:t>
        <a:bodyPr/>
        <a:lstStyle/>
        <a:p>
          <a:endParaRPr kumimoji="1" lang="ja-JP" altLang="en-US"/>
        </a:p>
      </dgm:t>
    </dgm:pt>
    <dgm:pt modelId="{B6E25D34-7D06-4430-B0EA-07B311421406}">
      <dgm:prSet phldrT="[テキスト]"/>
      <dgm:spPr/>
      <dgm:t>
        <a:bodyPr/>
        <a:lstStyle/>
        <a:p>
          <a:r>
            <a:rPr kumimoji="1" lang="ja-JP" altLang="en-US" dirty="0" smtClean="0"/>
            <a:t>在籍職員</a:t>
          </a:r>
          <a:endParaRPr kumimoji="1" lang="ja-JP" altLang="en-US" dirty="0"/>
        </a:p>
      </dgm:t>
    </dgm:pt>
    <dgm:pt modelId="{5707C280-21FA-4716-9D19-5D3CE611898D}" type="parTrans" cxnId="{487AD2FD-416F-42DE-8C6E-83DDA01FBBEC}">
      <dgm:prSet/>
      <dgm:spPr/>
      <dgm:t>
        <a:bodyPr/>
        <a:lstStyle/>
        <a:p>
          <a:endParaRPr kumimoji="1" lang="ja-JP" altLang="en-US"/>
        </a:p>
      </dgm:t>
    </dgm:pt>
    <dgm:pt modelId="{DF354075-73BE-4098-A92A-B537D41292A0}" type="sibTrans" cxnId="{487AD2FD-416F-42DE-8C6E-83DDA01FBBEC}">
      <dgm:prSet/>
      <dgm:spPr/>
      <dgm:t>
        <a:bodyPr/>
        <a:lstStyle/>
        <a:p>
          <a:endParaRPr kumimoji="1" lang="ja-JP" altLang="en-US"/>
        </a:p>
      </dgm:t>
    </dgm:pt>
    <dgm:pt modelId="{9C87227C-C55A-41DC-8E1A-D212CE3AB04B}">
      <dgm:prSet phldrT="[テキスト]" custT="1"/>
      <dgm:spPr/>
      <dgm:t>
        <a:bodyPr/>
        <a:lstStyle/>
        <a:p>
          <a:r>
            <a:rPr kumimoji="1" lang="ja-JP" altLang="en-US" sz="8800" dirty="0" smtClean="0"/>
            <a:t>人財</a:t>
          </a:r>
          <a:endParaRPr kumimoji="1" lang="ja-JP" altLang="en-US" sz="8800" dirty="0"/>
        </a:p>
      </dgm:t>
    </dgm:pt>
    <dgm:pt modelId="{0A6555F9-A5E0-4A45-B308-933E8A87FC36}" type="parTrans" cxnId="{FD998130-5238-4970-A681-D1193D8727F8}">
      <dgm:prSet/>
      <dgm:spPr/>
      <dgm:t>
        <a:bodyPr/>
        <a:lstStyle/>
        <a:p>
          <a:endParaRPr kumimoji="1" lang="ja-JP" altLang="en-US"/>
        </a:p>
      </dgm:t>
    </dgm:pt>
    <dgm:pt modelId="{E94A05B9-C0F0-48E2-A4A7-3F597A8B4BD4}" type="sibTrans" cxnId="{FD998130-5238-4970-A681-D1193D8727F8}">
      <dgm:prSet/>
      <dgm:spPr/>
      <dgm:t>
        <a:bodyPr/>
        <a:lstStyle/>
        <a:p>
          <a:endParaRPr kumimoji="1" lang="ja-JP" altLang="en-US"/>
        </a:p>
      </dgm:t>
    </dgm:pt>
    <dgm:pt modelId="{1213F159-858D-45E9-885B-65D5E73C6F82}" type="pres">
      <dgm:prSet presAssocID="{92B72924-6817-4A24-B33C-6B6E4BE3B5FB}" presName="Name0" presStyleCnt="0">
        <dgm:presLayoutVars>
          <dgm:dir/>
          <dgm:resizeHandles val="exact"/>
        </dgm:presLayoutVars>
      </dgm:prSet>
      <dgm:spPr/>
    </dgm:pt>
    <dgm:pt modelId="{E704994F-191C-4ED2-B047-E20B938792C0}" type="pres">
      <dgm:prSet presAssocID="{92B72924-6817-4A24-B33C-6B6E4BE3B5FB}" presName="vNodes" presStyleCnt="0"/>
      <dgm:spPr/>
    </dgm:pt>
    <dgm:pt modelId="{4ED8A71D-70B5-4CF1-8EC5-8CC79D7206D6}" type="pres">
      <dgm:prSet presAssocID="{D4ABF2F1-0C3F-4B80-A2BD-983D88D133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A99D384-B878-4285-BB59-6AF1A43FC4D0}" type="pres">
      <dgm:prSet presAssocID="{E8E55AEF-92A0-494F-BD58-A8DFACF02EBB}" presName="spacerT" presStyleCnt="0"/>
      <dgm:spPr/>
    </dgm:pt>
    <dgm:pt modelId="{28F428F8-DE3B-4904-B204-9FD9B8BE908F}" type="pres">
      <dgm:prSet presAssocID="{E8E55AEF-92A0-494F-BD58-A8DFACF02EBB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259EC3B7-45AD-4825-8A0A-09468D0555EE}" type="pres">
      <dgm:prSet presAssocID="{E8E55AEF-92A0-494F-BD58-A8DFACF02EBB}" presName="spacerB" presStyleCnt="0"/>
      <dgm:spPr/>
    </dgm:pt>
    <dgm:pt modelId="{38633401-349A-40C5-A6E7-C9D8A7DE9843}" type="pres">
      <dgm:prSet presAssocID="{B6E25D34-7D06-4430-B0EA-07B3114214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9CD84-626A-436B-890D-A7F08B710851}" type="pres">
      <dgm:prSet presAssocID="{92B72924-6817-4A24-B33C-6B6E4BE3B5FB}" presName="sibTransLas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144FE195-C536-47FE-9CA0-084607165482}" type="pres">
      <dgm:prSet presAssocID="{92B72924-6817-4A24-B33C-6B6E4BE3B5FB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EA490303-85A8-4234-A0C8-DA25151653BD}" type="pres">
      <dgm:prSet presAssocID="{92B72924-6817-4A24-B33C-6B6E4BE3B5F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87AD2FD-416F-42DE-8C6E-83DDA01FBBEC}" srcId="{92B72924-6817-4A24-B33C-6B6E4BE3B5FB}" destId="{B6E25D34-7D06-4430-B0EA-07B311421406}" srcOrd="1" destOrd="0" parTransId="{5707C280-21FA-4716-9D19-5D3CE611898D}" sibTransId="{DF354075-73BE-4098-A92A-B537D41292A0}"/>
    <dgm:cxn modelId="{F775FD2E-114F-4CAE-97A0-73C47C0FF7F9}" type="presOf" srcId="{DF354075-73BE-4098-A92A-B537D41292A0}" destId="{144FE195-C536-47FE-9CA0-084607165482}" srcOrd="1" destOrd="0" presId="urn:microsoft.com/office/officeart/2005/8/layout/equation2"/>
    <dgm:cxn modelId="{FD998130-5238-4970-A681-D1193D8727F8}" srcId="{92B72924-6817-4A24-B33C-6B6E4BE3B5FB}" destId="{9C87227C-C55A-41DC-8E1A-D212CE3AB04B}" srcOrd="2" destOrd="0" parTransId="{0A6555F9-A5E0-4A45-B308-933E8A87FC36}" sibTransId="{E94A05B9-C0F0-48E2-A4A7-3F597A8B4BD4}"/>
    <dgm:cxn modelId="{3E3297E8-77F8-4611-A471-7D9575F946E3}" type="presOf" srcId="{B6E25D34-7D06-4430-B0EA-07B311421406}" destId="{38633401-349A-40C5-A6E7-C9D8A7DE9843}" srcOrd="0" destOrd="0" presId="urn:microsoft.com/office/officeart/2005/8/layout/equation2"/>
    <dgm:cxn modelId="{5B72A415-6AF0-4F29-B99F-EBA9644F73A9}" type="presOf" srcId="{D4ABF2F1-0C3F-4B80-A2BD-983D88D133EB}" destId="{4ED8A71D-70B5-4CF1-8EC5-8CC79D7206D6}" srcOrd="0" destOrd="0" presId="urn:microsoft.com/office/officeart/2005/8/layout/equation2"/>
    <dgm:cxn modelId="{51C23D92-BF64-4543-B066-85E693498AA6}" type="presOf" srcId="{DF354075-73BE-4098-A92A-B537D41292A0}" destId="{9369CD84-626A-436B-890D-A7F08B710851}" srcOrd="0" destOrd="0" presId="urn:microsoft.com/office/officeart/2005/8/layout/equation2"/>
    <dgm:cxn modelId="{110E207E-68A7-4122-9BA0-AD386E2DBF3D}" type="presOf" srcId="{9C87227C-C55A-41DC-8E1A-D212CE3AB04B}" destId="{EA490303-85A8-4234-A0C8-DA25151653BD}" srcOrd="0" destOrd="0" presId="urn:microsoft.com/office/officeart/2005/8/layout/equation2"/>
    <dgm:cxn modelId="{8FEBF143-7BDD-440C-9651-AB7E074EC625}" srcId="{92B72924-6817-4A24-B33C-6B6E4BE3B5FB}" destId="{D4ABF2F1-0C3F-4B80-A2BD-983D88D133EB}" srcOrd="0" destOrd="0" parTransId="{B17C789C-F901-4810-8E8F-A04C3FEE4078}" sibTransId="{E8E55AEF-92A0-494F-BD58-A8DFACF02EBB}"/>
    <dgm:cxn modelId="{89AF03AF-539E-42C5-A63D-ACE41008EBB0}" type="presOf" srcId="{E8E55AEF-92A0-494F-BD58-A8DFACF02EBB}" destId="{28F428F8-DE3B-4904-B204-9FD9B8BE908F}" srcOrd="0" destOrd="0" presId="urn:microsoft.com/office/officeart/2005/8/layout/equation2"/>
    <dgm:cxn modelId="{F80474FE-505F-40B4-B4C3-26DBC81340A9}" type="presOf" srcId="{92B72924-6817-4A24-B33C-6B6E4BE3B5FB}" destId="{1213F159-858D-45E9-885B-65D5E73C6F82}" srcOrd="0" destOrd="0" presId="urn:microsoft.com/office/officeart/2005/8/layout/equation2"/>
    <dgm:cxn modelId="{E0E6FD3A-2DCA-4673-B95F-AC2A3D31FA69}" type="presParOf" srcId="{1213F159-858D-45E9-885B-65D5E73C6F82}" destId="{E704994F-191C-4ED2-B047-E20B938792C0}" srcOrd="0" destOrd="0" presId="urn:microsoft.com/office/officeart/2005/8/layout/equation2"/>
    <dgm:cxn modelId="{6E3A2B72-C319-4577-8B9F-F3AA23D75E72}" type="presParOf" srcId="{E704994F-191C-4ED2-B047-E20B938792C0}" destId="{4ED8A71D-70B5-4CF1-8EC5-8CC79D7206D6}" srcOrd="0" destOrd="0" presId="urn:microsoft.com/office/officeart/2005/8/layout/equation2"/>
    <dgm:cxn modelId="{3900A8BA-5AED-4040-A3A5-8D7C1C92AE86}" type="presParOf" srcId="{E704994F-191C-4ED2-B047-E20B938792C0}" destId="{8A99D384-B878-4285-BB59-6AF1A43FC4D0}" srcOrd="1" destOrd="0" presId="urn:microsoft.com/office/officeart/2005/8/layout/equation2"/>
    <dgm:cxn modelId="{4C0A5668-C9D5-4DFE-8912-9F41963996F0}" type="presParOf" srcId="{E704994F-191C-4ED2-B047-E20B938792C0}" destId="{28F428F8-DE3B-4904-B204-9FD9B8BE908F}" srcOrd="2" destOrd="0" presId="urn:microsoft.com/office/officeart/2005/8/layout/equation2"/>
    <dgm:cxn modelId="{F795754F-E17B-4966-9D29-B4F4097189F5}" type="presParOf" srcId="{E704994F-191C-4ED2-B047-E20B938792C0}" destId="{259EC3B7-45AD-4825-8A0A-09468D0555EE}" srcOrd="3" destOrd="0" presId="urn:microsoft.com/office/officeart/2005/8/layout/equation2"/>
    <dgm:cxn modelId="{0D615515-4B48-4D4F-B800-71FA6AA4DB03}" type="presParOf" srcId="{E704994F-191C-4ED2-B047-E20B938792C0}" destId="{38633401-349A-40C5-A6E7-C9D8A7DE9843}" srcOrd="4" destOrd="0" presId="urn:microsoft.com/office/officeart/2005/8/layout/equation2"/>
    <dgm:cxn modelId="{BA611387-EE2E-4102-90BC-0BABE02F1236}" type="presParOf" srcId="{1213F159-858D-45E9-885B-65D5E73C6F82}" destId="{9369CD84-626A-436B-890D-A7F08B710851}" srcOrd="1" destOrd="0" presId="urn:microsoft.com/office/officeart/2005/8/layout/equation2"/>
    <dgm:cxn modelId="{3504C7A7-04DE-4039-8411-63FE6B3A52A2}" type="presParOf" srcId="{9369CD84-626A-436B-890D-A7F08B710851}" destId="{144FE195-C536-47FE-9CA0-084607165482}" srcOrd="0" destOrd="0" presId="urn:microsoft.com/office/officeart/2005/8/layout/equation2"/>
    <dgm:cxn modelId="{BC156BEC-3B61-4907-902A-1A0E649D57BB}" type="presParOf" srcId="{1213F159-858D-45E9-885B-65D5E73C6F82}" destId="{EA490303-85A8-4234-A0C8-DA25151653B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0FC2B-3AB1-46AD-965E-E536AE6561D5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kumimoji="1" lang="ja-JP" altLang="en-US"/>
        </a:p>
      </dgm:t>
    </dgm:pt>
    <dgm:pt modelId="{81642209-8896-4A63-990D-1F0BE2681FD7}">
      <dgm:prSet phldrT="[テキスト]" custT="1"/>
      <dgm:spPr/>
      <dgm:t>
        <a:bodyPr/>
        <a:lstStyle/>
        <a:p>
          <a:r>
            <a:rPr kumimoji="1" lang="ja-JP" altLang="en-US" sz="5400" dirty="0" smtClean="0"/>
            <a:t>新　任　職　員　研　修</a:t>
          </a:r>
          <a:endParaRPr kumimoji="1" lang="ja-JP" altLang="en-US" sz="5400" dirty="0"/>
        </a:p>
      </dgm:t>
    </dgm:pt>
    <dgm:pt modelId="{86A63E20-8310-41AC-885D-01B25B5B9863}" type="parTrans" cxnId="{14046598-82CA-4946-A6F7-F507FDDAC66B}">
      <dgm:prSet/>
      <dgm:spPr/>
      <dgm:t>
        <a:bodyPr/>
        <a:lstStyle/>
        <a:p>
          <a:endParaRPr kumimoji="1" lang="ja-JP" altLang="en-US"/>
        </a:p>
      </dgm:t>
    </dgm:pt>
    <dgm:pt modelId="{B74D4AED-83CC-4502-9014-93FEDA8D2BE7}" type="sibTrans" cxnId="{14046598-82CA-4946-A6F7-F507FDDAC66B}">
      <dgm:prSet/>
      <dgm:spPr/>
      <dgm:t>
        <a:bodyPr/>
        <a:lstStyle/>
        <a:p>
          <a:endParaRPr kumimoji="1" lang="ja-JP" altLang="en-US"/>
        </a:p>
      </dgm:t>
    </dgm:pt>
    <dgm:pt modelId="{86D1BEB5-9205-459A-9265-C0EBB6F23910}">
      <dgm:prSet phldrT="[テキスト]"/>
      <dgm:spPr/>
      <dgm:t>
        <a:bodyPr/>
        <a:lstStyle/>
        <a:p>
          <a:r>
            <a:rPr kumimoji="1" lang="en-US" altLang="ja-JP" dirty="0" smtClean="0"/>
            <a:t>【</a:t>
          </a:r>
          <a:r>
            <a:rPr kumimoji="1" lang="ja-JP" altLang="en-US" dirty="0" smtClean="0"/>
            <a:t>期間</a:t>
          </a:r>
          <a:r>
            <a:rPr kumimoji="1" lang="en-US" altLang="ja-JP" dirty="0" smtClean="0"/>
            <a:t>】</a:t>
          </a:r>
        </a:p>
        <a:p>
          <a:r>
            <a:rPr kumimoji="1" lang="ja-JP" altLang="en-US" dirty="0" smtClean="0"/>
            <a:t>３～５日間</a:t>
          </a:r>
          <a:endParaRPr kumimoji="1" lang="ja-JP" altLang="en-US" dirty="0"/>
        </a:p>
      </dgm:t>
    </dgm:pt>
    <dgm:pt modelId="{A4377701-5934-44E2-9C21-29048B187596}" type="parTrans" cxnId="{4FB3FDB5-55DD-4062-8106-8E8E1ADF8251}">
      <dgm:prSet/>
      <dgm:spPr/>
      <dgm:t>
        <a:bodyPr/>
        <a:lstStyle/>
        <a:p>
          <a:endParaRPr kumimoji="1" lang="ja-JP" altLang="en-US"/>
        </a:p>
      </dgm:t>
    </dgm:pt>
    <dgm:pt modelId="{8F08ED09-F439-4234-A4D3-D7468F445D33}" type="sibTrans" cxnId="{4FB3FDB5-55DD-4062-8106-8E8E1ADF8251}">
      <dgm:prSet/>
      <dgm:spPr/>
      <dgm:t>
        <a:bodyPr/>
        <a:lstStyle/>
        <a:p>
          <a:endParaRPr kumimoji="1" lang="ja-JP" altLang="en-US"/>
        </a:p>
      </dgm:t>
    </dgm:pt>
    <dgm:pt modelId="{E8E315CE-70C0-41EB-AA39-3108B64E844A}">
      <dgm:prSet phldrT="[テキスト]"/>
      <dgm:spPr/>
      <dgm:t>
        <a:bodyPr/>
        <a:lstStyle/>
        <a:p>
          <a:r>
            <a:rPr kumimoji="1" lang="en-US" altLang="ja-JP" dirty="0" smtClean="0"/>
            <a:t>【</a:t>
          </a:r>
          <a:r>
            <a:rPr kumimoji="1" lang="ja-JP" altLang="en-US" dirty="0" smtClean="0"/>
            <a:t>内容</a:t>
          </a:r>
          <a:r>
            <a:rPr kumimoji="1" lang="en-US" altLang="ja-JP" dirty="0" smtClean="0"/>
            <a:t>】</a:t>
          </a:r>
        </a:p>
        <a:p>
          <a:r>
            <a:rPr kumimoji="1" lang="ja-JP" altLang="en-US" dirty="0" smtClean="0"/>
            <a:t>・法人理念</a:t>
          </a:r>
          <a:endParaRPr kumimoji="1" lang="en-US" altLang="ja-JP" dirty="0" smtClean="0"/>
        </a:p>
        <a:p>
          <a:r>
            <a:rPr kumimoji="1" lang="ja-JP" altLang="en-US" dirty="0" smtClean="0"/>
            <a:t>・介護技術</a:t>
          </a:r>
          <a:endParaRPr kumimoji="1" lang="en-US" altLang="ja-JP" dirty="0" smtClean="0"/>
        </a:p>
        <a:p>
          <a:r>
            <a:rPr kumimoji="1" lang="ja-JP" altLang="en-US" dirty="0" smtClean="0"/>
            <a:t>・自立支援</a:t>
          </a:r>
          <a:endParaRPr kumimoji="1" lang="en-US" altLang="ja-JP" dirty="0" smtClean="0"/>
        </a:p>
        <a:p>
          <a:r>
            <a:rPr kumimoji="1" lang="ja-JP" altLang="en-US" dirty="0" smtClean="0"/>
            <a:t>　　　介護理論　等</a:t>
          </a:r>
          <a:endParaRPr kumimoji="1" lang="ja-JP" altLang="en-US" dirty="0"/>
        </a:p>
      </dgm:t>
    </dgm:pt>
    <dgm:pt modelId="{53135C89-0EE2-47A1-98FF-876D539E630C}" type="parTrans" cxnId="{EF74065F-F272-491B-8B82-1A6AB03ECDCF}">
      <dgm:prSet/>
      <dgm:spPr/>
      <dgm:t>
        <a:bodyPr/>
        <a:lstStyle/>
        <a:p>
          <a:endParaRPr kumimoji="1" lang="ja-JP" altLang="en-US"/>
        </a:p>
      </dgm:t>
    </dgm:pt>
    <dgm:pt modelId="{451E689E-18CD-4DCF-82CB-48E6A74EB50F}" type="sibTrans" cxnId="{EF74065F-F272-491B-8B82-1A6AB03ECDCF}">
      <dgm:prSet/>
      <dgm:spPr/>
      <dgm:t>
        <a:bodyPr/>
        <a:lstStyle/>
        <a:p>
          <a:endParaRPr kumimoji="1" lang="ja-JP" altLang="en-US"/>
        </a:p>
      </dgm:t>
    </dgm:pt>
    <dgm:pt modelId="{96329A3E-F300-4916-A758-9779041E2EB5}">
      <dgm:prSet phldrT="[テキスト]"/>
      <dgm:spPr/>
      <dgm:t>
        <a:bodyPr/>
        <a:lstStyle/>
        <a:p>
          <a:r>
            <a:rPr kumimoji="1" lang="en-US" altLang="ja-JP" dirty="0" smtClean="0"/>
            <a:t>【</a:t>
          </a:r>
          <a:r>
            <a:rPr kumimoji="1" lang="ja-JP" altLang="en-US" dirty="0" smtClean="0"/>
            <a:t>対象</a:t>
          </a:r>
          <a:r>
            <a:rPr kumimoji="1" lang="en-US" altLang="ja-JP" dirty="0" smtClean="0"/>
            <a:t>】</a:t>
          </a:r>
        </a:p>
        <a:p>
          <a:r>
            <a:rPr kumimoji="1" lang="ja-JP" altLang="en-US" dirty="0" smtClean="0"/>
            <a:t>全事業所</a:t>
          </a:r>
          <a:endParaRPr kumimoji="1" lang="en-US" altLang="ja-JP" dirty="0" smtClean="0"/>
        </a:p>
        <a:p>
          <a:r>
            <a:rPr kumimoji="1" lang="ja-JP" altLang="en-US" dirty="0" smtClean="0"/>
            <a:t>新任職員</a:t>
          </a:r>
          <a:endParaRPr kumimoji="1" lang="ja-JP" altLang="en-US" dirty="0"/>
        </a:p>
      </dgm:t>
    </dgm:pt>
    <dgm:pt modelId="{99A4D59D-7E50-49DF-A415-4A50EF9B5BF0}" type="parTrans" cxnId="{93A77E5D-BAF1-46D5-8BD1-E6F8A78B64E5}">
      <dgm:prSet/>
      <dgm:spPr/>
      <dgm:t>
        <a:bodyPr/>
        <a:lstStyle/>
        <a:p>
          <a:endParaRPr kumimoji="1" lang="ja-JP" altLang="en-US"/>
        </a:p>
      </dgm:t>
    </dgm:pt>
    <dgm:pt modelId="{4F73D260-265A-4811-91D8-C74227603215}" type="sibTrans" cxnId="{93A77E5D-BAF1-46D5-8BD1-E6F8A78B64E5}">
      <dgm:prSet/>
      <dgm:spPr/>
      <dgm:t>
        <a:bodyPr/>
        <a:lstStyle/>
        <a:p>
          <a:endParaRPr kumimoji="1" lang="ja-JP" altLang="en-US"/>
        </a:p>
      </dgm:t>
    </dgm:pt>
    <dgm:pt modelId="{E50F8D95-2862-49F9-8EDB-01545F12AC1A}" type="pres">
      <dgm:prSet presAssocID="{1590FC2B-3AB1-46AD-965E-E536AE6561D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19DA17F-026F-4A3E-AA19-79F2518DF292}" type="pres">
      <dgm:prSet presAssocID="{81642209-8896-4A63-990D-1F0BE2681FD7}" presName="roof" presStyleLbl="dkBgShp" presStyleIdx="0" presStyleCnt="2" custLinFactNeighborY="-10753"/>
      <dgm:spPr/>
      <dgm:t>
        <a:bodyPr/>
        <a:lstStyle/>
        <a:p>
          <a:endParaRPr kumimoji="1" lang="ja-JP" altLang="en-US"/>
        </a:p>
      </dgm:t>
    </dgm:pt>
    <dgm:pt modelId="{AFE58A18-6DA2-497C-8FA0-E86A16EC1435}" type="pres">
      <dgm:prSet presAssocID="{81642209-8896-4A63-990D-1F0BE2681FD7}" presName="pillars" presStyleCnt="0"/>
      <dgm:spPr/>
    </dgm:pt>
    <dgm:pt modelId="{1B4C63B0-8938-4B62-B718-9D6D1F4D8B04}" type="pres">
      <dgm:prSet presAssocID="{81642209-8896-4A63-990D-1F0BE2681FD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77D1283-8FDA-48DA-AD56-FF4070AF4D76}" type="pres">
      <dgm:prSet presAssocID="{E8E315CE-70C0-41EB-AA39-3108B64E844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846F813-ECEC-49A5-BC31-862ACB7FEE4C}" type="pres">
      <dgm:prSet presAssocID="{96329A3E-F300-4916-A758-9779041E2EB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0A6717-CB87-4220-BF19-DE19E9C2955C}" type="pres">
      <dgm:prSet presAssocID="{81642209-8896-4A63-990D-1F0BE2681FD7}" presName="base" presStyleLbl="dkBgShp" presStyleIdx="1" presStyleCnt="2"/>
      <dgm:spPr/>
    </dgm:pt>
  </dgm:ptLst>
  <dgm:cxnLst>
    <dgm:cxn modelId="{7D10F2A6-5390-4484-812D-555B8DAFF098}" type="presOf" srcId="{86D1BEB5-9205-459A-9265-C0EBB6F23910}" destId="{1B4C63B0-8938-4B62-B718-9D6D1F4D8B04}" srcOrd="0" destOrd="0" presId="urn:microsoft.com/office/officeart/2005/8/layout/hList3"/>
    <dgm:cxn modelId="{559DEC34-5D57-44AA-B84B-24FF430421B4}" type="presOf" srcId="{1590FC2B-3AB1-46AD-965E-E536AE6561D5}" destId="{E50F8D95-2862-49F9-8EDB-01545F12AC1A}" srcOrd="0" destOrd="0" presId="urn:microsoft.com/office/officeart/2005/8/layout/hList3"/>
    <dgm:cxn modelId="{44FC32F8-4D63-4CF7-B288-4DE4A758DB84}" type="presOf" srcId="{96329A3E-F300-4916-A758-9779041E2EB5}" destId="{E846F813-ECEC-49A5-BC31-862ACB7FEE4C}" srcOrd="0" destOrd="0" presId="urn:microsoft.com/office/officeart/2005/8/layout/hList3"/>
    <dgm:cxn modelId="{14046598-82CA-4946-A6F7-F507FDDAC66B}" srcId="{1590FC2B-3AB1-46AD-965E-E536AE6561D5}" destId="{81642209-8896-4A63-990D-1F0BE2681FD7}" srcOrd="0" destOrd="0" parTransId="{86A63E20-8310-41AC-885D-01B25B5B9863}" sibTransId="{B74D4AED-83CC-4502-9014-93FEDA8D2BE7}"/>
    <dgm:cxn modelId="{EF74065F-F272-491B-8B82-1A6AB03ECDCF}" srcId="{81642209-8896-4A63-990D-1F0BE2681FD7}" destId="{E8E315CE-70C0-41EB-AA39-3108B64E844A}" srcOrd="1" destOrd="0" parTransId="{53135C89-0EE2-47A1-98FF-876D539E630C}" sibTransId="{451E689E-18CD-4DCF-82CB-48E6A74EB50F}"/>
    <dgm:cxn modelId="{7AB8B483-6CFE-4E61-98E1-04AD9B9EF311}" type="presOf" srcId="{81642209-8896-4A63-990D-1F0BE2681FD7}" destId="{A19DA17F-026F-4A3E-AA19-79F2518DF292}" srcOrd="0" destOrd="0" presId="urn:microsoft.com/office/officeart/2005/8/layout/hList3"/>
    <dgm:cxn modelId="{4FB3FDB5-55DD-4062-8106-8E8E1ADF8251}" srcId="{81642209-8896-4A63-990D-1F0BE2681FD7}" destId="{86D1BEB5-9205-459A-9265-C0EBB6F23910}" srcOrd="0" destOrd="0" parTransId="{A4377701-5934-44E2-9C21-29048B187596}" sibTransId="{8F08ED09-F439-4234-A4D3-D7468F445D33}"/>
    <dgm:cxn modelId="{93A77E5D-BAF1-46D5-8BD1-E6F8A78B64E5}" srcId="{81642209-8896-4A63-990D-1F0BE2681FD7}" destId="{96329A3E-F300-4916-A758-9779041E2EB5}" srcOrd="2" destOrd="0" parTransId="{99A4D59D-7E50-49DF-A415-4A50EF9B5BF0}" sibTransId="{4F73D260-265A-4811-91D8-C74227603215}"/>
    <dgm:cxn modelId="{6183E1E4-BD71-42EC-B4DF-591590ED4BE3}" type="presOf" srcId="{E8E315CE-70C0-41EB-AA39-3108B64E844A}" destId="{577D1283-8FDA-48DA-AD56-FF4070AF4D76}" srcOrd="0" destOrd="0" presId="urn:microsoft.com/office/officeart/2005/8/layout/hList3"/>
    <dgm:cxn modelId="{4E3B408A-D550-4C63-94FC-665842EC64D1}" type="presParOf" srcId="{E50F8D95-2862-49F9-8EDB-01545F12AC1A}" destId="{A19DA17F-026F-4A3E-AA19-79F2518DF292}" srcOrd="0" destOrd="0" presId="urn:microsoft.com/office/officeart/2005/8/layout/hList3"/>
    <dgm:cxn modelId="{9111A698-C288-4A32-BCCF-4BD71DBE3E1E}" type="presParOf" srcId="{E50F8D95-2862-49F9-8EDB-01545F12AC1A}" destId="{AFE58A18-6DA2-497C-8FA0-E86A16EC1435}" srcOrd="1" destOrd="0" presId="urn:microsoft.com/office/officeart/2005/8/layout/hList3"/>
    <dgm:cxn modelId="{0BEDD44D-B894-4B91-B5AC-2EE65BCD700A}" type="presParOf" srcId="{AFE58A18-6DA2-497C-8FA0-E86A16EC1435}" destId="{1B4C63B0-8938-4B62-B718-9D6D1F4D8B04}" srcOrd="0" destOrd="0" presId="urn:microsoft.com/office/officeart/2005/8/layout/hList3"/>
    <dgm:cxn modelId="{BA6201CC-D055-49C6-B919-91AEEC0C6027}" type="presParOf" srcId="{AFE58A18-6DA2-497C-8FA0-E86A16EC1435}" destId="{577D1283-8FDA-48DA-AD56-FF4070AF4D76}" srcOrd="1" destOrd="0" presId="urn:microsoft.com/office/officeart/2005/8/layout/hList3"/>
    <dgm:cxn modelId="{0D86EDC5-E3AC-4B21-875A-2F0FA225ED19}" type="presParOf" srcId="{AFE58A18-6DA2-497C-8FA0-E86A16EC1435}" destId="{E846F813-ECEC-49A5-BC31-862ACB7FEE4C}" srcOrd="2" destOrd="0" presId="urn:microsoft.com/office/officeart/2005/8/layout/hList3"/>
    <dgm:cxn modelId="{13A26E34-4372-4ACC-A046-CEE4297A45A3}" type="presParOf" srcId="{E50F8D95-2862-49F9-8EDB-01545F12AC1A}" destId="{BF0A6717-CB87-4220-BF19-DE19E9C2955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1CD55-7C28-4910-A627-F9B175156BDC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kumimoji="1" lang="ja-JP" altLang="en-US"/>
        </a:p>
      </dgm:t>
    </dgm:pt>
    <dgm:pt modelId="{A388FC56-6413-4042-9D03-EE62816F2328}">
      <dgm:prSet phldrT="[テキスト]"/>
      <dgm:spPr/>
      <dgm:t>
        <a:bodyPr/>
        <a:lstStyle/>
        <a:p>
          <a:r>
            <a:rPr kumimoji="1" lang="ja-JP" altLang="en-US" dirty="0" smtClean="0"/>
            <a:t>職　員　全　体　会　議　研　修　</a:t>
          </a:r>
          <a:endParaRPr kumimoji="1" lang="ja-JP" altLang="en-US" dirty="0"/>
        </a:p>
      </dgm:t>
    </dgm:pt>
    <dgm:pt modelId="{0F243449-587C-4F98-AE0D-7029A502C7C3}" type="parTrans" cxnId="{09225CB8-3387-41FE-A3E0-CA6593F224F6}">
      <dgm:prSet/>
      <dgm:spPr/>
      <dgm:t>
        <a:bodyPr/>
        <a:lstStyle/>
        <a:p>
          <a:endParaRPr kumimoji="1" lang="ja-JP" altLang="en-US"/>
        </a:p>
      </dgm:t>
    </dgm:pt>
    <dgm:pt modelId="{A1FB6663-3A3F-4633-B430-E42536FFEFE2}" type="sibTrans" cxnId="{09225CB8-3387-41FE-A3E0-CA6593F224F6}">
      <dgm:prSet/>
      <dgm:spPr/>
      <dgm:t>
        <a:bodyPr/>
        <a:lstStyle/>
        <a:p>
          <a:endParaRPr kumimoji="1" lang="ja-JP" altLang="en-US"/>
        </a:p>
      </dgm:t>
    </dgm:pt>
    <dgm:pt modelId="{D8EBC996-CEEF-4DF4-AB20-A9DE252EEBB3}">
      <dgm:prSet phldrT="[テキスト]" custT="1"/>
      <dgm:spPr/>
      <dgm:t>
        <a:bodyPr/>
        <a:lstStyle/>
        <a:p>
          <a:r>
            <a:rPr kumimoji="1" lang="en-US" altLang="ja-JP" sz="2800" dirty="0" smtClean="0"/>
            <a:t>【</a:t>
          </a:r>
          <a:r>
            <a:rPr kumimoji="1" lang="ja-JP" altLang="en-US" sz="2800" dirty="0" smtClean="0"/>
            <a:t>回数</a:t>
          </a:r>
          <a:r>
            <a:rPr kumimoji="1" lang="en-US" altLang="ja-JP" sz="2800" dirty="0" smtClean="0"/>
            <a:t>】</a:t>
          </a:r>
        </a:p>
        <a:p>
          <a:r>
            <a:rPr kumimoji="1" lang="ja-JP" altLang="en-US" sz="2800" dirty="0" smtClean="0"/>
            <a:t>年３回</a:t>
          </a:r>
          <a:endParaRPr kumimoji="1" lang="ja-JP" altLang="en-US" sz="2800" dirty="0"/>
        </a:p>
      </dgm:t>
    </dgm:pt>
    <dgm:pt modelId="{F52DED33-4AAF-4FAB-9B72-3B662CAC0A00}" type="parTrans" cxnId="{077897D9-15E0-47A2-AE10-CDAB856FE0A9}">
      <dgm:prSet/>
      <dgm:spPr/>
      <dgm:t>
        <a:bodyPr/>
        <a:lstStyle/>
        <a:p>
          <a:endParaRPr kumimoji="1" lang="ja-JP" altLang="en-US"/>
        </a:p>
      </dgm:t>
    </dgm:pt>
    <dgm:pt modelId="{26314859-709C-406A-98FC-D24DCEAA30C7}" type="sibTrans" cxnId="{077897D9-15E0-47A2-AE10-CDAB856FE0A9}">
      <dgm:prSet/>
      <dgm:spPr/>
      <dgm:t>
        <a:bodyPr/>
        <a:lstStyle/>
        <a:p>
          <a:endParaRPr kumimoji="1" lang="ja-JP" altLang="en-US"/>
        </a:p>
      </dgm:t>
    </dgm:pt>
    <dgm:pt modelId="{390CC131-D5B3-4607-BD64-9E61F94B5384}">
      <dgm:prSet phldrT="[テキスト]" custT="1"/>
      <dgm:spPr/>
      <dgm:t>
        <a:bodyPr/>
        <a:lstStyle/>
        <a:p>
          <a:r>
            <a:rPr kumimoji="1" lang="en-US" altLang="ja-JP" sz="2400" dirty="0" smtClean="0"/>
            <a:t>【</a:t>
          </a:r>
          <a:r>
            <a:rPr kumimoji="1" lang="ja-JP" altLang="en-US" sz="2400" dirty="0" smtClean="0"/>
            <a:t>内容</a:t>
          </a:r>
          <a:r>
            <a:rPr kumimoji="1" lang="en-US" altLang="ja-JP" sz="2400" dirty="0" smtClean="0"/>
            <a:t>】</a:t>
          </a:r>
        </a:p>
        <a:p>
          <a:r>
            <a:rPr kumimoji="1" lang="ja-JP" altLang="en-US" sz="2400" dirty="0" smtClean="0"/>
            <a:t>・今後の動向</a:t>
          </a:r>
          <a:endParaRPr kumimoji="1" lang="en-US" altLang="ja-JP" sz="2400" dirty="0" smtClean="0"/>
        </a:p>
        <a:p>
          <a:r>
            <a:rPr kumimoji="1" lang="ja-JP" altLang="en-US" sz="2400" dirty="0" smtClean="0"/>
            <a:t>・周知すべき事柄</a:t>
          </a:r>
          <a:endParaRPr kumimoji="1" lang="en-US" altLang="ja-JP" sz="2400" dirty="0" smtClean="0"/>
        </a:p>
        <a:p>
          <a:r>
            <a:rPr kumimoji="1" lang="ja-JP" altLang="en-US" sz="2400" dirty="0" smtClean="0"/>
            <a:t>・外部研修報告</a:t>
          </a:r>
          <a:endParaRPr kumimoji="1" lang="en-US" altLang="ja-JP" sz="2400" dirty="0" smtClean="0"/>
        </a:p>
        <a:p>
          <a:r>
            <a:rPr kumimoji="1" lang="ja-JP" altLang="en-US" sz="2400" dirty="0" smtClean="0"/>
            <a:t>・実践発表</a:t>
          </a:r>
          <a:endParaRPr kumimoji="1" lang="ja-JP" altLang="en-US" sz="2400" dirty="0"/>
        </a:p>
      </dgm:t>
    </dgm:pt>
    <dgm:pt modelId="{20225A3D-74A6-4668-96C5-C95F51E8FA20}" type="parTrans" cxnId="{C21B5CB2-7A36-43A4-B2D6-E5D1A624A25E}">
      <dgm:prSet/>
      <dgm:spPr/>
      <dgm:t>
        <a:bodyPr/>
        <a:lstStyle/>
        <a:p>
          <a:endParaRPr kumimoji="1" lang="ja-JP" altLang="en-US"/>
        </a:p>
      </dgm:t>
    </dgm:pt>
    <dgm:pt modelId="{DBFD6D18-E375-4FFB-8C02-FB18AD972008}" type="sibTrans" cxnId="{C21B5CB2-7A36-43A4-B2D6-E5D1A624A25E}">
      <dgm:prSet/>
      <dgm:spPr/>
      <dgm:t>
        <a:bodyPr/>
        <a:lstStyle/>
        <a:p>
          <a:endParaRPr kumimoji="1" lang="ja-JP" altLang="en-US"/>
        </a:p>
      </dgm:t>
    </dgm:pt>
    <dgm:pt modelId="{33C67ECD-0ECD-4DBD-943F-7E143A91C4F2}">
      <dgm:prSet phldrT="[テキスト]" custT="1"/>
      <dgm:spPr/>
      <dgm:t>
        <a:bodyPr/>
        <a:lstStyle/>
        <a:p>
          <a:r>
            <a:rPr kumimoji="1" lang="en-US" altLang="ja-JP" sz="2800" dirty="0" smtClean="0"/>
            <a:t>【</a:t>
          </a:r>
          <a:r>
            <a:rPr kumimoji="1" lang="ja-JP" altLang="en-US" sz="2800" dirty="0" smtClean="0"/>
            <a:t>対象</a:t>
          </a:r>
          <a:r>
            <a:rPr kumimoji="1" lang="en-US" altLang="ja-JP" sz="2800" dirty="0" smtClean="0"/>
            <a:t>】</a:t>
          </a:r>
        </a:p>
        <a:p>
          <a:r>
            <a:rPr kumimoji="1" lang="ja-JP" altLang="en-US" sz="2800" dirty="0" smtClean="0"/>
            <a:t>グループ全職員</a:t>
          </a:r>
          <a:endParaRPr kumimoji="1" lang="en-US" altLang="ja-JP" sz="2800" dirty="0" smtClean="0"/>
        </a:p>
        <a:p>
          <a:endParaRPr kumimoji="1" lang="en-US" altLang="ja-JP" sz="4600" dirty="0" smtClean="0"/>
        </a:p>
      </dgm:t>
    </dgm:pt>
    <dgm:pt modelId="{E0794C49-8D2B-43C0-A042-9B3D497EBB8A}" type="parTrans" cxnId="{52E56D86-9788-40B5-AFC8-BCFA0DF1AA0E}">
      <dgm:prSet/>
      <dgm:spPr/>
      <dgm:t>
        <a:bodyPr/>
        <a:lstStyle/>
        <a:p>
          <a:endParaRPr kumimoji="1" lang="ja-JP" altLang="en-US"/>
        </a:p>
      </dgm:t>
    </dgm:pt>
    <dgm:pt modelId="{7506F113-08E2-46EF-BBE8-BAAA0BDB6F82}" type="sibTrans" cxnId="{52E56D86-9788-40B5-AFC8-BCFA0DF1AA0E}">
      <dgm:prSet/>
      <dgm:spPr/>
      <dgm:t>
        <a:bodyPr/>
        <a:lstStyle/>
        <a:p>
          <a:endParaRPr kumimoji="1" lang="ja-JP" altLang="en-US"/>
        </a:p>
      </dgm:t>
    </dgm:pt>
    <dgm:pt modelId="{D4D67FEA-1BB6-4B3C-9E2E-05BD8D9BB39D}" type="pres">
      <dgm:prSet presAssocID="{E711CD55-7C28-4910-A627-F9B175156B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E1DE350-9638-44CD-ABCB-0865E42A1D3A}" type="pres">
      <dgm:prSet presAssocID="{A388FC56-6413-4042-9D03-EE62816F2328}" presName="roof" presStyleLbl="dkBgShp" presStyleIdx="0" presStyleCnt="2" custLinFactNeighborX="89" custLinFactNeighborY="-10929"/>
      <dgm:spPr/>
      <dgm:t>
        <a:bodyPr/>
        <a:lstStyle/>
        <a:p>
          <a:endParaRPr kumimoji="1" lang="ja-JP" altLang="en-US"/>
        </a:p>
      </dgm:t>
    </dgm:pt>
    <dgm:pt modelId="{6714A28B-DD6E-40A8-969A-828D138AB98C}" type="pres">
      <dgm:prSet presAssocID="{A388FC56-6413-4042-9D03-EE62816F2328}" presName="pillars" presStyleCnt="0"/>
      <dgm:spPr/>
    </dgm:pt>
    <dgm:pt modelId="{9C240016-3CB3-46A2-B30D-4070A85BB9AA}" type="pres">
      <dgm:prSet presAssocID="{A388FC56-6413-4042-9D03-EE62816F232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3E7683-79FF-4783-9555-73FA17D059DB}" type="pres">
      <dgm:prSet presAssocID="{390CC131-D5B3-4607-BD64-9E61F94B5384}" presName="pillarX" presStyleLbl="node1" presStyleIdx="1" presStyleCnt="3" custScaleX="11588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9A8D252-6627-490E-A99C-FF1AD97C4697}" type="pres">
      <dgm:prSet presAssocID="{33C67ECD-0ECD-4DBD-943F-7E143A91C4F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6986C7-7B4E-4F6C-93ED-7A21AD4A5967}" type="pres">
      <dgm:prSet presAssocID="{A388FC56-6413-4042-9D03-EE62816F2328}" presName="base" presStyleLbl="dkBgShp" presStyleIdx="1" presStyleCnt="2"/>
      <dgm:spPr/>
    </dgm:pt>
  </dgm:ptLst>
  <dgm:cxnLst>
    <dgm:cxn modelId="{1230AB51-737E-4ABB-8137-1DCC499A8CAF}" type="presOf" srcId="{E711CD55-7C28-4910-A627-F9B175156BDC}" destId="{D4D67FEA-1BB6-4B3C-9E2E-05BD8D9BB39D}" srcOrd="0" destOrd="0" presId="urn:microsoft.com/office/officeart/2005/8/layout/hList3"/>
    <dgm:cxn modelId="{6150A3E1-6291-407E-A556-31F9486903AC}" type="presOf" srcId="{A388FC56-6413-4042-9D03-EE62816F2328}" destId="{9E1DE350-9638-44CD-ABCB-0865E42A1D3A}" srcOrd="0" destOrd="0" presId="urn:microsoft.com/office/officeart/2005/8/layout/hList3"/>
    <dgm:cxn modelId="{52E56D86-9788-40B5-AFC8-BCFA0DF1AA0E}" srcId="{A388FC56-6413-4042-9D03-EE62816F2328}" destId="{33C67ECD-0ECD-4DBD-943F-7E143A91C4F2}" srcOrd="2" destOrd="0" parTransId="{E0794C49-8D2B-43C0-A042-9B3D497EBB8A}" sibTransId="{7506F113-08E2-46EF-BBE8-BAAA0BDB6F82}"/>
    <dgm:cxn modelId="{C21B5CB2-7A36-43A4-B2D6-E5D1A624A25E}" srcId="{A388FC56-6413-4042-9D03-EE62816F2328}" destId="{390CC131-D5B3-4607-BD64-9E61F94B5384}" srcOrd="1" destOrd="0" parTransId="{20225A3D-74A6-4668-96C5-C95F51E8FA20}" sibTransId="{DBFD6D18-E375-4FFB-8C02-FB18AD972008}"/>
    <dgm:cxn modelId="{1D7BFB81-330E-43CE-A9EA-B920144F07CF}" type="presOf" srcId="{D8EBC996-CEEF-4DF4-AB20-A9DE252EEBB3}" destId="{9C240016-3CB3-46A2-B30D-4070A85BB9AA}" srcOrd="0" destOrd="0" presId="urn:microsoft.com/office/officeart/2005/8/layout/hList3"/>
    <dgm:cxn modelId="{09225CB8-3387-41FE-A3E0-CA6593F224F6}" srcId="{E711CD55-7C28-4910-A627-F9B175156BDC}" destId="{A388FC56-6413-4042-9D03-EE62816F2328}" srcOrd="0" destOrd="0" parTransId="{0F243449-587C-4F98-AE0D-7029A502C7C3}" sibTransId="{A1FB6663-3A3F-4633-B430-E42536FFEFE2}"/>
    <dgm:cxn modelId="{A79F9C5C-96E1-4CD8-95BF-9FD500ECE76C}" type="presOf" srcId="{33C67ECD-0ECD-4DBD-943F-7E143A91C4F2}" destId="{39A8D252-6627-490E-A99C-FF1AD97C4697}" srcOrd="0" destOrd="0" presId="urn:microsoft.com/office/officeart/2005/8/layout/hList3"/>
    <dgm:cxn modelId="{03481F58-4314-4A3F-80BE-F77D6AF449EA}" type="presOf" srcId="{390CC131-D5B3-4607-BD64-9E61F94B5384}" destId="{703E7683-79FF-4783-9555-73FA17D059DB}" srcOrd="0" destOrd="0" presId="urn:microsoft.com/office/officeart/2005/8/layout/hList3"/>
    <dgm:cxn modelId="{077897D9-15E0-47A2-AE10-CDAB856FE0A9}" srcId="{A388FC56-6413-4042-9D03-EE62816F2328}" destId="{D8EBC996-CEEF-4DF4-AB20-A9DE252EEBB3}" srcOrd="0" destOrd="0" parTransId="{F52DED33-4AAF-4FAB-9B72-3B662CAC0A00}" sibTransId="{26314859-709C-406A-98FC-D24DCEAA30C7}"/>
    <dgm:cxn modelId="{D6946ADB-0609-4730-AD00-3E7CBEC9F773}" type="presParOf" srcId="{D4D67FEA-1BB6-4B3C-9E2E-05BD8D9BB39D}" destId="{9E1DE350-9638-44CD-ABCB-0865E42A1D3A}" srcOrd="0" destOrd="0" presId="urn:microsoft.com/office/officeart/2005/8/layout/hList3"/>
    <dgm:cxn modelId="{818BCD16-FB9C-4186-9F91-53D3405CDEF7}" type="presParOf" srcId="{D4D67FEA-1BB6-4B3C-9E2E-05BD8D9BB39D}" destId="{6714A28B-DD6E-40A8-969A-828D138AB98C}" srcOrd="1" destOrd="0" presId="urn:microsoft.com/office/officeart/2005/8/layout/hList3"/>
    <dgm:cxn modelId="{AC19BDE0-0003-4E11-9C8C-15A279A50E91}" type="presParOf" srcId="{6714A28B-DD6E-40A8-969A-828D138AB98C}" destId="{9C240016-3CB3-46A2-B30D-4070A85BB9AA}" srcOrd="0" destOrd="0" presId="urn:microsoft.com/office/officeart/2005/8/layout/hList3"/>
    <dgm:cxn modelId="{2DF60BCB-89C4-49D4-BE58-8C8F5C134CD7}" type="presParOf" srcId="{6714A28B-DD6E-40A8-969A-828D138AB98C}" destId="{703E7683-79FF-4783-9555-73FA17D059DB}" srcOrd="1" destOrd="0" presId="urn:microsoft.com/office/officeart/2005/8/layout/hList3"/>
    <dgm:cxn modelId="{07AA3DA7-688F-4497-90BF-EAC2B4490ADE}" type="presParOf" srcId="{6714A28B-DD6E-40A8-969A-828D138AB98C}" destId="{39A8D252-6627-490E-A99C-FF1AD97C4697}" srcOrd="2" destOrd="0" presId="urn:microsoft.com/office/officeart/2005/8/layout/hList3"/>
    <dgm:cxn modelId="{82EBF954-0407-437E-99CB-31A1712C9274}" type="presParOf" srcId="{D4D67FEA-1BB6-4B3C-9E2E-05BD8D9BB39D}" destId="{B56986C7-7B4E-4F6C-93ED-7A21AD4A596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97CAD9-F1C5-4BAB-9360-9D5001B8A8EA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kumimoji="1" lang="ja-JP" altLang="en-US"/>
        </a:p>
      </dgm:t>
    </dgm:pt>
    <dgm:pt modelId="{0A4917A1-8ED9-476F-8EA6-BFA9EA1673F6}">
      <dgm:prSet phldrT="[テキスト]" custT="1"/>
      <dgm:spPr/>
      <dgm:t>
        <a:bodyPr/>
        <a:lstStyle/>
        <a:p>
          <a:r>
            <a:rPr kumimoji="1" lang="ja-JP" altLang="en-US" sz="3200" dirty="0" smtClean="0"/>
            <a:t>第</a:t>
          </a:r>
          <a:r>
            <a:rPr kumimoji="1" lang="en-US" altLang="ja-JP" sz="3200" dirty="0" smtClean="0"/>
            <a:t>1</a:t>
          </a:r>
          <a:r>
            <a:rPr kumimoji="1" lang="ja-JP" altLang="en-US" sz="3200" dirty="0" smtClean="0"/>
            <a:t>回 </a:t>
          </a:r>
          <a:r>
            <a:rPr kumimoji="1" lang="ja-JP" altLang="en-US" sz="6500" dirty="0" smtClean="0"/>
            <a:t>職員全体会議研修</a:t>
          </a:r>
          <a:endParaRPr kumimoji="1" lang="ja-JP" altLang="en-US" sz="6500" dirty="0"/>
        </a:p>
      </dgm:t>
    </dgm:pt>
    <dgm:pt modelId="{4572D7AB-DC34-418A-A9E0-0610C7489113}" type="parTrans" cxnId="{85F4405D-4E39-4D18-8FF5-E23E3D62DBA3}">
      <dgm:prSet/>
      <dgm:spPr/>
      <dgm:t>
        <a:bodyPr/>
        <a:lstStyle/>
        <a:p>
          <a:endParaRPr kumimoji="1" lang="ja-JP" altLang="en-US"/>
        </a:p>
      </dgm:t>
    </dgm:pt>
    <dgm:pt modelId="{DD222E9A-842B-461C-81CE-E7A9DCD19F1F}" type="sibTrans" cxnId="{85F4405D-4E39-4D18-8FF5-E23E3D62DBA3}">
      <dgm:prSet/>
      <dgm:spPr/>
      <dgm:t>
        <a:bodyPr/>
        <a:lstStyle/>
        <a:p>
          <a:endParaRPr kumimoji="1" lang="ja-JP" altLang="en-US"/>
        </a:p>
      </dgm:t>
    </dgm:pt>
    <dgm:pt modelId="{2EAA7FD3-9C21-4558-B744-B48BFD420172}">
      <dgm:prSet phldrT="[テキスト]" custT="1"/>
      <dgm:spPr/>
      <dgm:t>
        <a:bodyPr/>
        <a:lstStyle/>
        <a:p>
          <a:r>
            <a:rPr kumimoji="1" lang="en-US" altLang="ja-JP" sz="3200" dirty="0" smtClean="0"/>
            <a:t>【</a:t>
          </a:r>
          <a:r>
            <a:rPr kumimoji="1" lang="ja-JP" altLang="en-US" sz="3200" dirty="0" smtClean="0"/>
            <a:t>開催時期</a:t>
          </a:r>
          <a:r>
            <a:rPr kumimoji="1" lang="en-US" altLang="ja-JP" sz="3200" dirty="0" smtClean="0"/>
            <a:t>】</a:t>
          </a:r>
        </a:p>
        <a:p>
          <a:r>
            <a:rPr kumimoji="1" lang="ja-JP" altLang="en-US" sz="3200" dirty="0" smtClean="0"/>
            <a:t>４月</a:t>
          </a:r>
          <a:endParaRPr kumimoji="1" lang="ja-JP" altLang="en-US" sz="3200" dirty="0"/>
        </a:p>
      </dgm:t>
    </dgm:pt>
    <dgm:pt modelId="{821DD887-AD96-4102-BC9E-A29D36993D24}" type="parTrans" cxnId="{90008F89-D77F-46D3-86B5-33C831E2CE8A}">
      <dgm:prSet/>
      <dgm:spPr/>
      <dgm:t>
        <a:bodyPr/>
        <a:lstStyle/>
        <a:p>
          <a:endParaRPr kumimoji="1" lang="ja-JP" altLang="en-US"/>
        </a:p>
      </dgm:t>
    </dgm:pt>
    <dgm:pt modelId="{15C5501C-4C49-4FF5-A299-D1620012C15A}" type="sibTrans" cxnId="{90008F89-D77F-46D3-86B5-33C831E2CE8A}">
      <dgm:prSet/>
      <dgm:spPr/>
      <dgm:t>
        <a:bodyPr/>
        <a:lstStyle/>
        <a:p>
          <a:endParaRPr kumimoji="1" lang="ja-JP" altLang="en-US"/>
        </a:p>
      </dgm:t>
    </dgm:pt>
    <dgm:pt modelId="{E6345919-0B56-4652-B5A3-2A89D63FA463}">
      <dgm:prSet phldrT="[テキスト]" custT="1"/>
      <dgm:spPr/>
      <dgm:t>
        <a:bodyPr/>
        <a:lstStyle/>
        <a:p>
          <a:r>
            <a:rPr kumimoji="1" lang="en-US" altLang="ja-JP" sz="3200" dirty="0" smtClean="0"/>
            <a:t>【</a:t>
          </a:r>
          <a:r>
            <a:rPr kumimoji="1" lang="ja-JP" altLang="en-US" sz="3200" dirty="0" smtClean="0"/>
            <a:t>内容</a:t>
          </a:r>
          <a:r>
            <a:rPr kumimoji="1" lang="en-US" altLang="ja-JP" sz="3200" dirty="0" smtClean="0"/>
            <a:t>】</a:t>
          </a:r>
        </a:p>
        <a:p>
          <a:r>
            <a:rPr kumimoji="1" lang="ja-JP" altLang="en-US" sz="3200" dirty="0" smtClean="0"/>
            <a:t>・事業所、</a:t>
          </a:r>
          <a:endParaRPr kumimoji="1" lang="en-US" altLang="ja-JP" sz="3200" dirty="0" smtClean="0"/>
        </a:p>
        <a:p>
          <a:r>
            <a:rPr kumimoji="1" lang="ja-JP" altLang="en-US" sz="3200" dirty="0" smtClean="0"/>
            <a:t>新任職員紹介</a:t>
          </a:r>
          <a:endParaRPr kumimoji="1" lang="en-US" altLang="ja-JP" sz="3200" dirty="0" smtClean="0"/>
        </a:p>
        <a:p>
          <a:r>
            <a:rPr kumimoji="1" lang="ja-JP" altLang="en-US" sz="3200" dirty="0" smtClean="0"/>
            <a:t>・法人理念</a:t>
          </a:r>
          <a:endParaRPr kumimoji="1" lang="en-US" altLang="ja-JP" sz="3200" dirty="0" smtClean="0"/>
        </a:p>
        <a:p>
          <a:r>
            <a:rPr kumimoji="1" lang="ja-JP" altLang="en-US" sz="3200" dirty="0" smtClean="0"/>
            <a:t>・服務心得</a:t>
          </a:r>
          <a:endParaRPr kumimoji="1" lang="en-US" altLang="ja-JP" sz="3200" dirty="0" smtClean="0"/>
        </a:p>
      </dgm:t>
    </dgm:pt>
    <dgm:pt modelId="{93A40A88-D175-4AB6-930C-2CAEB6D34FD1}" type="parTrans" cxnId="{543B721E-16D6-4BB9-AB73-E9845D462149}">
      <dgm:prSet/>
      <dgm:spPr/>
      <dgm:t>
        <a:bodyPr/>
        <a:lstStyle/>
        <a:p>
          <a:endParaRPr kumimoji="1" lang="ja-JP" altLang="en-US"/>
        </a:p>
      </dgm:t>
    </dgm:pt>
    <dgm:pt modelId="{5EB18E7B-A7DE-49D6-936C-A674B1DCB285}" type="sibTrans" cxnId="{543B721E-16D6-4BB9-AB73-E9845D462149}">
      <dgm:prSet/>
      <dgm:spPr/>
      <dgm:t>
        <a:bodyPr/>
        <a:lstStyle/>
        <a:p>
          <a:endParaRPr kumimoji="1" lang="ja-JP" altLang="en-US"/>
        </a:p>
      </dgm:t>
    </dgm:pt>
    <dgm:pt modelId="{C747F8E7-A815-4285-AE8E-CEA880088F23}">
      <dgm:prSet phldrT="[テキスト]" custT="1"/>
      <dgm:spPr/>
      <dgm:t>
        <a:bodyPr/>
        <a:lstStyle/>
        <a:p>
          <a:r>
            <a:rPr kumimoji="1" lang="en-US" altLang="ja-JP" sz="3200" dirty="0" smtClean="0"/>
            <a:t>【</a:t>
          </a:r>
          <a:r>
            <a:rPr kumimoji="1" lang="ja-JP" altLang="en-US" sz="3200" dirty="0" smtClean="0"/>
            <a:t>その他</a:t>
          </a:r>
          <a:r>
            <a:rPr kumimoji="1" lang="en-US" altLang="ja-JP" sz="3200" dirty="0" smtClean="0"/>
            <a:t>】</a:t>
          </a:r>
        </a:p>
        <a:p>
          <a:r>
            <a:rPr kumimoji="1" lang="ja-JP" altLang="en-US" sz="3200" dirty="0" smtClean="0"/>
            <a:t>峰友会から</a:t>
          </a:r>
          <a:endParaRPr kumimoji="1" lang="ja-JP" altLang="en-US" sz="3200" dirty="0"/>
        </a:p>
      </dgm:t>
    </dgm:pt>
    <dgm:pt modelId="{16C6DD12-E11C-4113-83F7-D5FF04441C6B}" type="parTrans" cxnId="{37AEFF98-E95A-4E5A-A929-55A0DB51A043}">
      <dgm:prSet/>
      <dgm:spPr/>
      <dgm:t>
        <a:bodyPr/>
        <a:lstStyle/>
        <a:p>
          <a:endParaRPr kumimoji="1" lang="ja-JP" altLang="en-US"/>
        </a:p>
      </dgm:t>
    </dgm:pt>
    <dgm:pt modelId="{2F0996B4-51F2-44D5-8DD4-2BEAA26EAB55}" type="sibTrans" cxnId="{37AEFF98-E95A-4E5A-A929-55A0DB51A043}">
      <dgm:prSet/>
      <dgm:spPr/>
      <dgm:t>
        <a:bodyPr/>
        <a:lstStyle/>
        <a:p>
          <a:endParaRPr kumimoji="1" lang="ja-JP" altLang="en-US"/>
        </a:p>
      </dgm:t>
    </dgm:pt>
    <dgm:pt modelId="{C8AE28A9-3B43-404C-B6DF-C1F3503B1774}" type="pres">
      <dgm:prSet presAssocID="{E297CAD9-F1C5-4BAB-9360-9D5001B8A8E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49359AE-B586-4FBB-B915-5D6A5F6A5C16}" type="pres">
      <dgm:prSet presAssocID="{0A4917A1-8ED9-476F-8EA6-BFA9EA1673F6}" presName="roof" presStyleLbl="dkBgShp" presStyleIdx="0" presStyleCnt="2"/>
      <dgm:spPr/>
      <dgm:t>
        <a:bodyPr/>
        <a:lstStyle/>
        <a:p>
          <a:endParaRPr kumimoji="1" lang="ja-JP" altLang="en-US"/>
        </a:p>
      </dgm:t>
    </dgm:pt>
    <dgm:pt modelId="{4B61DCAE-0489-4D4E-9471-6356BE19DD04}" type="pres">
      <dgm:prSet presAssocID="{0A4917A1-8ED9-476F-8EA6-BFA9EA1673F6}" presName="pillars" presStyleCnt="0"/>
      <dgm:spPr/>
    </dgm:pt>
    <dgm:pt modelId="{2BF0EF04-EE30-4C8E-9D5E-4A4C4EAA622B}" type="pres">
      <dgm:prSet presAssocID="{0A4917A1-8ED9-476F-8EA6-BFA9EA1673F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7BC8EE-BD73-48B1-86BE-0513E96200B9}" type="pres">
      <dgm:prSet presAssocID="{E6345919-0B56-4652-B5A3-2A89D63FA46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AD23F5-08DA-4D7D-A6D2-C55520B228D0}" type="pres">
      <dgm:prSet presAssocID="{C747F8E7-A815-4285-AE8E-CEA880088F2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85E767-C110-4E47-92A7-5A43EED0FA24}" type="pres">
      <dgm:prSet presAssocID="{0A4917A1-8ED9-476F-8EA6-BFA9EA1673F6}" presName="base" presStyleLbl="dkBgShp" presStyleIdx="1" presStyleCnt="2"/>
      <dgm:spPr/>
    </dgm:pt>
  </dgm:ptLst>
  <dgm:cxnLst>
    <dgm:cxn modelId="{543B721E-16D6-4BB9-AB73-E9845D462149}" srcId="{0A4917A1-8ED9-476F-8EA6-BFA9EA1673F6}" destId="{E6345919-0B56-4652-B5A3-2A89D63FA463}" srcOrd="1" destOrd="0" parTransId="{93A40A88-D175-4AB6-930C-2CAEB6D34FD1}" sibTransId="{5EB18E7B-A7DE-49D6-936C-A674B1DCB285}"/>
    <dgm:cxn modelId="{37AEFF98-E95A-4E5A-A929-55A0DB51A043}" srcId="{0A4917A1-8ED9-476F-8EA6-BFA9EA1673F6}" destId="{C747F8E7-A815-4285-AE8E-CEA880088F23}" srcOrd="2" destOrd="0" parTransId="{16C6DD12-E11C-4113-83F7-D5FF04441C6B}" sibTransId="{2F0996B4-51F2-44D5-8DD4-2BEAA26EAB55}"/>
    <dgm:cxn modelId="{85F4405D-4E39-4D18-8FF5-E23E3D62DBA3}" srcId="{E297CAD9-F1C5-4BAB-9360-9D5001B8A8EA}" destId="{0A4917A1-8ED9-476F-8EA6-BFA9EA1673F6}" srcOrd="0" destOrd="0" parTransId="{4572D7AB-DC34-418A-A9E0-0610C7489113}" sibTransId="{DD222E9A-842B-461C-81CE-E7A9DCD19F1F}"/>
    <dgm:cxn modelId="{90008F89-D77F-46D3-86B5-33C831E2CE8A}" srcId="{0A4917A1-8ED9-476F-8EA6-BFA9EA1673F6}" destId="{2EAA7FD3-9C21-4558-B744-B48BFD420172}" srcOrd="0" destOrd="0" parTransId="{821DD887-AD96-4102-BC9E-A29D36993D24}" sibTransId="{15C5501C-4C49-4FF5-A299-D1620012C15A}"/>
    <dgm:cxn modelId="{C4ECAD86-11BE-48F0-9D52-30E6DFAB9028}" type="presOf" srcId="{0A4917A1-8ED9-476F-8EA6-BFA9EA1673F6}" destId="{149359AE-B586-4FBB-B915-5D6A5F6A5C16}" srcOrd="0" destOrd="0" presId="urn:microsoft.com/office/officeart/2005/8/layout/hList3"/>
    <dgm:cxn modelId="{47B590D3-431D-48AB-8BF2-1317685F7434}" type="presOf" srcId="{C747F8E7-A815-4285-AE8E-CEA880088F23}" destId="{14AD23F5-08DA-4D7D-A6D2-C55520B228D0}" srcOrd="0" destOrd="0" presId="urn:microsoft.com/office/officeart/2005/8/layout/hList3"/>
    <dgm:cxn modelId="{A5D394BC-09D0-4985-AFE0-613E5059692E}" type="presOf" srcId="{E6345919-0B56-4652-B5A3-2A89D63FA463}" destId="{1B7BC8EE-BD73-48B1-86BE-0513E96200B9}" srcOrd="0" destOrd="0" presId="urn:microsoft.com/office/officeart/2005/8/layout/hList3"/>
    <dgm:cxn modelId="{77647E22-1875-4660-93F6-D1B2B4258128}" type="presOf" srcId="{E297CAD9-F1C5-4BAB-9360-9D5001B8A8EA}" destId="{C8AE28A9-3B43-404C-B6DF-C1F3503B1774}" srcOrd="0" destOrd="0" presId="urn:microsoft.com/office/officeart/2005/8/layout/hList3"/>
    <dgm:cxn modelId="{DE9BC869-8D65-4929-B74A-942B823187FD}" type="presOf" srcId="{2EAA7FD3-9C21-4558-B744-B48BFD420172}" destId="{2BF0EF04-EE30-4C8E-9D5E-4A4C4EAA622B}" srcOrd="0" destOrd="0" presId="urn:microsoft.com/office/officeart/2005/8/layout/hList3"/>
    <dgm:cxn modelId="{14F8ADA7-76EA-469E-B058-FBC6062D8A08}" type="presParOf" srcId="{C8AE28A9-3B43-404C-B6DF-C1F3503B1774}" destId="{149359AE-B586-4FBB-B915-5D6A5F6A5C16}" srcOrd="0" destOrd="0" presId="urn:microsoft.com/office/officeart/2005/8/layout/hList3"/>
    <dgm:cxn modelId="{C798DE42-1F07-4B50-9F5C-0AEA5A9B553E}" type="presParOf" srcId="{C8AE28A9-3B43-404C-B6DF-C1F3503B1774}" destId="{4B61DCAE-0489-4D4E-9471-6356BE19DD04}" srcOrd="1" destOrd="0" presId="urn:microsoft.com/office/officeart/2005/8/layout/hList3"/>
    <dgm:cxn modelId="{E00CFF69-65DF-42F1-A3E4-4DCE6973243C}" type="presParOf" srcId="{4B61DCAE-0489-4D4E-9471-6356BE19DD04}" destId="{2BF0EF04-EE30-4C8E-9D5E-4A4C4EAA622B}" srcOrd="0" destOrd="0" presId="urn:microsoft.com/office/officeart/2005/8/layout/hList3"/>
    <dgm:cxn modelId="{442E909E-606F-46AF-BE70-82B4F9A449F9}" type="presParOf" srcId="{4B61DCAE-0489-4D4E-9471-6356BE19DD04}" destId="{1B7BC8EE-BD73-48B1-86BE-0513E96200B9}" srcOrd="1" destOrd="0" presId="urn:microsoft.com/office/officeart/2005/8/layout/hList3"/>
    <dgm:cxn modelId="{DF5D31EB-36EF-47CC-A980-D4E3F1BD03C6}" type="presParOf" srcId="{4B61DCAE-0489-4D4E-9471-6356BE19DD04}" destId="{14AD23F5-08DA-4D7D-A6D2-C55520B228D0}" srcOrd="2" destOrd="0" presId="urn:microsoft.com/office/officeart/2005/8/layout/hList3"/>
    <dgm:cxn modelId="{020E5FD5-F195-4B72-9BC2-870337E860C0}" type="presParOf" srcId="{C8AE28A9-3B43-404C-B6DF-C1F3503B1774}" destId="{AD85E767-C110-4E47-92A7-5A43EED0FA2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7594EF-EC8A-4D37-9DD4-300834C0DAC6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kumimoji="1" lang="ja-JP" altLang="en-US"/>
        </a:p>
      </dgm:t>
    </dgm:pt>
    <dgm:pt modelId="{4F723FCF-69DC-4E15-8BC4-7A30F7C71690}">
      <dgm:prSet phldrT="[テキスト]" custT="1"/>
      <dgm:spPr/>
      <dgm:t>
        <a:bodyPr/>
        <a:lstStyle/>
        <a:p>
          <a:r>
            <a:rPr kumimoji="1" lang="ja-JP" altLang="en-US" sz="3200" dirty="0" smtClean="0"/>
            <a:t>第</a:t>
          </a:r>
          <a:r>
            <a:rPr kumimoji="1" lang="en-US" altLang="ja-JP" sz="3200" dirty="0" smtClean="0"/>
            <a:t>2</a:t>
          </a:r>
          <a:r>
            <a:rPr kumimoji="1" lang="ja-JP" altLang="en-US" sz="3200" dirty="0" smtClean="0"/>
            <a:t>回</a:t>
          </a:r>
          <a:r>
            <a:rPr kumimoji="1" lang="ja-JP" altLang="en-US" sz="5400" dirty="0" smtClean="0"/>
            <a:t> </a:t>
          </a:r>
          <a:r>
            <a:rPr kumimoji="1" lang="ja-JP" altLang="en-US" sz="6500" dirty="0" smtClean="0"/>
            <a:t>職員全体会議研修　</a:t>
          </a:r>
          <a:endParaRPr kumimoji="1" lang="en-US" altLang="ja-JP" sz="6500" dirty="0" smtClean="0"/>
        </a:p>
      </dgm:t>
    </dgm:pt>
    <dgm:pt modelId="{F2B651C1-8007-4DD0-9E7F-4126A44401E9}" type="parTrans" cxnId="{7BA28E6A-62DF-4F83-8514-3D95A9107908}">
      <dgm:prSet/>
      <dgm:spPr/>
      <dgm:t>
        <a:bodyPr/>
        <a:lstStyle/>
        <a:p>
          <a:endParaRPr kumimoji="1" lang="ja-JP" altLang="en-US"/>
        </a:p>
      </dgm:t>
    </dgm:pt>
    <dgm:pt modelId="{2C020F1F-0B45-454A-B773-E9032645114F}" type="sibTrans" cxnId="{7BA28E6A-62DF-4F83-8514-3D95A9107908}">
      <dgm:prSet/>
      <dgm:spPr/>
      <dgm:t>
        <a:bodyPr/>
        <a:lstStyle/>
        <a:p>
          <a:endParaRPr kumimoji="1" lang="ja-JP" altLang="en-US"/>
        </a:p>
      </dgm:t>
    </dgm:pt>
    <dgm:pt modelId="{5290B6E9-F4EC-40D4-A541-BE57EC4EE250}">
      <dgm:prSet phldrT="[テキスト]" custT="1"/>
      <dgm:spPr/>
      <dgm:t>
        <a:bodyPr/>
        <a:lstStyle/>
        <a:p>
          <a:r>
            <a:rPr kumimoji="1" lang="en-US" altLang="ja-JP" sz="2800" dirty="0" smtClean="0"/>
            <a:t>【</a:t>
          </a:r>
          <a:r>
            <a:rPr kumimoji="1" lang="ja-JP" altLang="en-US" sz="2800" dirty="0" smtClean="0"/>
            <a:t>開催時期</a:t>
          </a:r>
          <a:r>
            <a:rPr kumimoji="1" lang="en-US" altLang="ja-JP" sz="2800" dirty="0" smtClean="0"/>
            <a:t>】</a:t>
          </a:r>
        </a:p>
        <a:p>
          <a:r>
            <a:rPr kumimoji="1" lang="ja-JP" altLang="en-US" sz="2800" dirty="0" smtClean="0"/>
            <a:t>全国老人福祉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施設研修会議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開催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２か月前</a:t>
          </a:r>
          <a:endParaRPr kumimoji="1" lang="en-US" altLang="ja-JP" sz="2800" dirty="0" smtClean="0"/>
        </a:p>
      </dgm:t>
    </dgm:pt>
    <dgm:pt modelId="{ADC58775-F001-4006-BC6A-BEADB157FAAF}" type="parTrans" cxnId="{54627361-FFE7-4E9F-BD20-00CD60452FBA}">
      <dgm:prSet/>
      <dgm:spPr/>
      <dgm:t>
        <a:bodyPr/>
        <a:lstStyle/>
        <a:p>
          <a:endParaRPr kumimoji="1" lang="ja-JP" altLang="en-US"/>
        </a:p>
      </dgm:t>
    </dgm:pt>
    <dgm:pt modelId="{DABF843A-D870-413C-8DDD-4E8F1684D335}" type="sibTrans" cxnId="{54627361-FFE7-4E9F-BD20-00CD60452FBA}">
      <dgm:prSet/>
      <dgm:spPr/>
      <dgm:t>
        <a:bodyPr/>
        <a:lstStyle/>
        <a:p>
          <a:endParaRPr kumimoji="1" lang="ja-JP" altLang="en-US"/>
        </a:p>
      </dgm:t>
    </dgm:pt>
    <dgm:pt modelId="{D08061BD-2C84-43F6-B310-C845A61BADD1}">
      <dgm:prSet phldrT="[テキスト]" custT="1"/>
      <dgm:spPr/>
      <dgm:t>
        <a:bodyPr/>
        <a:lstStyle/>
        <a:p>
          <a:r>
            <a:rPr kumimoji="1" lang="en-US" altLang="ja-JP" sz="2800" dirty="0" smtClean="0"/>
            <a:t>【</a:t>
          </a:r>
          <a:r>
            <a:rPr kumimoji="1" lang="ja-JP" altLang="en-US" sz="2800" dirty="0" smtClean="0"/>
            <a:t>内容</a:t>
          </a:r>
          <a:r>
            <a:rPr kumimoji="1" lang="en-US" altLang="ja-JP" sz="2800" dirty="0" smtClean="0"/>
            <a:t>】</a:t>
          </a:r>
        </a:p>
        <a:p>
          <a:r>
            <a:rPr kumimoji="1" lang="ja-JP" altLang="en-US" sz="2800" dirty="0" smtClean="0"/>
            <a:t>・実践発表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・感染症対策</a:t>
          </a:r>
          <a:endParaRPr kumimoji="1" lang="en-US" altLang="ja-JP" sz="2800" dirty="0" smtClean="0"/>
        </a:p>
        <a:p>
          <a:endParaRPr kumimoji="1" lang="ja-JP" altLang="en-US" sz="2800" dirty="0"/>
        </a:p>
      </dgm:t>
    </dgm:pt>
    <dgm:pt modelId="{AA27E25C-C21C-4803-93A4-19C7D164048C}" type="parTrans" cxnId="{B8F26835-3BF7-4D20-9238-9DFB0BF80195}">
      <dgm:prSet/>
      <dgm:spPr/>
      <dgm:t>
        <a:bodyPr/>
        <a:lstStyle/>
        <a:p>
          <a:endParaRPr kumimoji="1" lang="ja-JP" altLang="en-US"/>
        </a:p>
      </dgm:t>
    </dgm:pt>
    <dgm:pt modelId="{7DBE9BBC-38A2-4FB1-8298-4B590D14FE33}" type="sibTrans" cxnId="{B8F26835-3BF7-4D20-9238-9DFB0BF80195}">
      <dgm:prSet/>
      <dgm:spPr/>
      <dgm:t>
        <a:bodyPr/>
        <a:lstStyle/>
        <a:p>
          <a:endParaRPr kumimoji="1" lang="ja-JP" altLang="en-US"/>
        </a:p>
      </dgm:t>
    </dgm:pt>
    <dgm:pt modelId="{D6A719A6-5511-4B0A-8987-5E735C036DF6}">
      <dgm:prSet phldrT="[テキスト]" custT="1"/>
      <dgm:spPr/>
      <dgm:t>
        <a:bodyPr/>
        <a:lstStyle/>
        <a:p>
          <a:r>
            <a:rPr kumimoji="1" lang="en-US" altLang="ja-JP" sz="2800" dirty="0" smtClean="0"/>
            <a:t>【</a:t>
          </a:r>
          <a:r>
            <a:rPr kumimoji="1" lang="ja-JP" altLang="en-US" sz="2800" dirty="0" smtClean="0"/>
            <a:t>発表者</a:t>
          </a:r>
          <a:r>
            <a:rPr kumimoji="1" lang="en-US" altLang="ja-JP" sz="2800" dirty="0" smtClean="0"/>
            <a:t>】</a:t>
          </a:r>
        </a:p>
        <a:p>
          <a:r>
            <a:rPr kumimoji="1" lang="ja-JP" altLang="en-US" sz="2800" dirty="0" smtClean="0"/>
            <a:t>各事業所</a:t>
          </a:r>
          <a:endParaRPr kumimoji="1" lang="en-US" altLang="ja-JP" sz="2800" dirty="0" smtClean="0"/>
        </a:p>
        <a:p>
          <a:r>
            <a:rPr kumimoji="1" lang="ja-JP" altLang="en-US" sz="1800" dirty="0" smtClean="0"/>
            <a:t>（特養は各セクション）</a:t>
          </a:r>
          <a:endParaRPr kumimoji="1" lang="en-US" altLang="ja-JP" sz="1800" dirty="0" smtClean="0"/>
        </a:p>
        <a:p>
          <a:r>
            <a:rPr kumimoji="1" lang="ja-JP" altLang="en-US" sz="3100" dirty="0" smtClean="0"/>
            <a:t>↓</a:t>
          </a:r>
          <a:endParaRPr kumimoji="1" lang="en-US" altLang="ja-JP" sz="3100" dirty="0" smtClean="0"/>
        </a:p>
        <a:p>
          <a:r>
            <a:rPr kumimoji="1" lang="ja-JP" altLang="en-US" sz="2000" dirty="0" smtClean="0">
              <a:solidFill>
                <a:srgbClr val="FF0000"/>
              </a:solidFill>
            </a:rPr>
            <a:t>上位発表者は</a:t>
          </a:r>
          <a:endParaRPr kumimoji="1" lang="en-US" altLang="ja-JP" sz="2000" dirty="0" smtClean="0">
            <a:solidFill>
              <a:srgbClr val="FF0000"/>
            </a:solidFill>
          </a:endParaRPr>
        </a:p>
        <a:p>
          <a:r>
            <a:rPr kumimoji="1" lang="ja-JP" altLang="en-US" sz="2000" dirty="0" smtClean="0">
              <a:solidFill>
                <a:srgbClr val="FF0000"/>
              </a:solidFill>
            </a:rPr>
            <a:t>全国老人福祉施設研究</a:t>
          </a:r>
          <a:endParaRPr kumimoji="1" lang="en-US" altLang="ja-JP" sz="2000" dirty="0" smtClean="0">
            <a:solidFill>
              <a:srgbClr val="FF0000"/>
            </a:solidFill>
          </a:endParaRPr>
        </a:p>
        <a:p>
          <a:r>
            <a:rPr kumimoji="1" lang="ja-JP" altLang="en-US" sz="2000" dirty="0" smtClean="0">
              <a:solidFill>
                <a:srgbClr val="FF0000"/>
              </a:solidFill>
            </a:rPr>
            <a:t>会議に参加し発表</a:t>
          </a:r>
          <a:endParaRPr kumimoji="1" lang="en-US" altLang="ja-JP" sz="2000" dirty="0" smtClean="0">
            <a:solidFill>
              <a:srgbClr val="FF0000"/>
            </a:solidFill>
          </a:endParaRPr>
        </a:p>
      </dgm:t>
    </dgm:pt>
    <dgm:pt modelId="{D7B4AD7F-F533-4E31-B3D3-F3800DAC78BB}" type="parTrans" cxnId="{9CF33EB1-5C29-4788-817D-A9648A90AD44}">
      <dgm:prSet/>
      <dgm:spPr/>
      <dgm:t>
        <a:bodyPr/>
        <a:lstStyle/>
        <a:p>
          <a:endParaRPr kumimoji="1" lang="ja-JP" altLang="en-US"/>
        </a:p>
      </dgm:t>
    </dgm:pt>
    <dgm:pt modelId="{8296B541-9737-4E5E-AF41-494A03FB059D}" type="sibTrans" cxnId="{9CF33EB1-5C29-4788-817D-A9648A90AD44}">
      <dgm:prSet/>
      <dgm:spPr/>
      <dgm:t>
        <a:bodyPr/>
        <a:lstStyle/>
        <a:p>
          <a:endParaRPr kumimoji="1" lang="ja-JP" altLang="en-US"/>
        </a:p>
      </dgm:t>
    </dgm:pt>
    <dgm:pt modelId="{1AAC55AB-D3B4-4ADB-AE69-073D3017B948}" type="pres">
      <dgm:prSet presAssocID="{017594EF-EC8A-4D37-9DD4-300834C0DA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5312F97-177A-4AEC-9B69-BE13BC03E5E7}" type="pres">
      <dgm:prSet presAssocID="{4F723FCF-69DC-4E15-8BC4-7A30F7C71690}" presName="roof" presStyleLbl="dkBgShp" presStyleIdx="0" presStyleCnt="2" custLinFactNeighborX="-18512" custLinFactNeighborY="-81392"/>
      <dgm:spPr/>
      <dgm:t>
        <a:bodyPr/>
        <a:lstStyle/>
        <a:p>
          <a:endParaRPr kumimoji="1" lang="ja-JP" altLang="en-US"/>
        </a:p>
      </dgm:t>
    </dgm:pt>
    <dgm:pt modelId="{36648B04-83E3-453D-9C2E-1A45E8D8A878}" type="pres">
      <dgm:prSet presAssocID="{4F723FCF-69DC-4E15-8BC4-7A30F7C71690}" presName="pillars" presStyleCnt="0"/>
      <dgm:spPr/>
      <dgm:t>
        <a:bodyPr/>
        <a:lstStyle/>
        <a:p>
          <a:endParaRPr kumimoji="1" lang="ja-JP" altLang="en-US"/>
        </a:p>
      </dgm:t>
    </dgm:pt>
    <dgm:pt modelId="{E9EE9687-C859-4018-915A-E5788D34017F}" type="pres">
      <dgm:prSet presAssocID="{4F723FCF-69DC-4E15-8BC4-7A30F7C7169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9E4E416-34C7-4171-84F7-8451B70CFD08}" type="pres">
      <dgm:prSet presAssocID="{D08061BD-2C84-43F6-B310-C845A61BADD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B0F4A76-D418-47D2-888A-F3E064718A0F}" type="pres">
      <dgm:prSet presAssocID="{D6A719A6-5511-4B0A-8987-5E735C036DF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1240F8F-31C3-45FA-A34F-659D71B4617C}" type="pres">
      <dgm:prSet presAssocID="{4F723FCF-69DC-4E15-8BC4-7A30F7C71690}" presName="base" presStyleLbl="dkBgShp" presStyleIdx="1" presStyleCnt="2"/>
      <dgm:spPr/>
      <dgm:t>
        <a:bodyPr/>
        <a:lstStyle/>
        <a:p>
          <a:endParaRPr kumimoji="1" lang="ja-JP" altLang="en-US"/>
        </a:p>
      </dgm:t>
    </dgm:pt>
  </dgm:ptLst>
  <dgm:cxnLst>
    <dgm:cxn modelId="{E1A69815-C855-4695-A492-C3E633CD45C5}" type="presOf" srcId="{5290B6E9-F4EC-40D4-A541-BE57EC4EE250}" destId="{E9EE9687-C859-4018-915A-E5788D34017F}" srcOrd="0" destOrd="0" presId="urn:microsoft.com/office/officeart/2005/8/layout/hList3"/>
    <dgm:cxn modelId="{7BA28E6A-62DF-4F83-8514-3D95A9107908}" srcId="{017594EF-EC8A-4D37-9DD4-300834C0DAC6}" destId="{4F723FCF-69DC-4E15-8BC4-7A30F7C71690}" srcOrd="0" destOrd="0" parTransId="{F2B651C1-8007-4DD0-9E7F-4126A44401E9}" sibTransId="{2C020F1F-0B45-454A-B773-E9032645114F}"/>
    <dgm:cxn modelId="{1E7F07E2-EC29-4874-BD61-91EB7B94C7D6}" type="presOf" srcId="{017594EF-EC8A-4D37-9DD4-300834C0DAC6}" destId="{1AAC55AB-D3B4-4ADB-AE69-073D3017B948}" srcOrd="0" destOrd="0" presId="urn:microsoft.com/office/officeart/2005/8/layout/hList3"/>
    <dgm:cxn modelId="{54627361-FFE7-4E9F-BD20-00CD60452FBA}" srcId="{4F723FCF-69DC-4E15-8BC4-7A30F7C71690}" destId="{5290B6E9-F4EC-40D4-A541-BE57EC4EE250}" srcOrd="0" destOrd="0" parTransId="{ADC58775-F001-4006-BC6A-BEADB157FAAF}" sibTransId="{DABF843A-D870-413C-8DDD-4E8F1684D335}"/>
    <dgm:cxn modelId="{B8F26835-3BF7-4D20-9238-9DFB0BF80195}" srcId="{4F723FCF-69DC-4E15-8BC4-7A30F7C71690}" destId="{D08061BD-2C84-43F6-B310-C845A61BADD1}" srcOrd="1" destOrd="0" parTransId="{AA27E25C-C21C-4803-93A4-19C7D164048C}" sibTransId="{7DBE9BBC-38A2-4FB1-8298-4B590D14FE33}"/>
    <dgm:cxn modelId="{9CF33EB1-5C29-4788-817D-A9648A90AD44}" srcId="{4F723FCF-69DC-4E15-8BC4-7A30F7C71690}" destId="{D6A719A6-5511-4B0A-8987-5E735C036DF6}" srcOrd="2" destOrd="0" parTransId="{D7B4AD7F-F533-4E31-B3D3-F3800DAC78BB}" sibTransId="{8296B541-9737-4E5E-AF41-494A03FB059D}"/>
    <dgm:cxn modelId="{2F205571-0236-4C47-8946-7DFA38527198}" type="presOf" srcId="{D6A719A6-5511-4B0A-8987-5E735C036DF6}" destId="{4B0F4A76-D418-47D2-888A-F3E064718A0F}" srcOrd="0" destOrd="0" presId="urn:microsoft.com/office/officeart/2005/8/layout/hList3"/>
    <dgm:cxn modelId="{FD39E9EE-18D6-4DBD-91C3-8FDA1FF72545}" type="presOf" srcId="{D08061BD-2C84-43F6-B310-C845A61BADD1}" destId="{49E4E416-34C7-4171-84F7-8451B70CFD08}" srcOrd="0" destOrd="0" presId="urn:microsoft.com/office/officeart/2005/8/layout/hList3"/>
    <dgm:cxn modelId="{1C25CB5D-836D-453E-8A49-A8E885FCDF75}" type="presOf" srcId="{4F723FCF-69DC-4E15-8BC4-7A30F7C71690}" destId="{05312F97-177A-4AEC-9B69-BE13BC03E5E7}" srcOrd="0" destOrd="0" presId="urn:microsoft.com/office/officeart/2005/8/layout/hList3"/>
    <dgm:cxn modelId="{1874A8A1-183F-4493-96C5-459A9BCB44FE}" type="presParOf" srcId="{1AAC55AB-D3B4-4ADB-AE69-073D3017B948}" destId="{05312F97-177A-4AEC-9B69-BE13BC03E5E7}" srcOrd="0" destOrd="0" presId="urn:microsoft.com/office/officeart/2005/8/layout/hList3"/>
    <dgm:cxn modelId="{3F57125C-B0BE-4AE3-845C-DC9F37100A3D}" type="presParOf" srcId="{1AAC55AB-D3B4-4ADB-AE69-073D3017B948}" destId="{36648B04-83E3-453D-9C2E-1A45E8D8A878}" srcOrd="1" destOrd="0" presId="urn:microsoft.com/office/officeart/2005/8/layout/hList3"/>
    <dgm:cxn modelId="{18ACDDF7-4529-4D0C-88B3-C16DC6BABC26}" type="presParOf" srcId="{36648B04-83E3-453D-9C2E-1A45E8D8A878}" destId="{E9EE9687-C859-4018-915A-E5788D34017F}" srcOrd="0" destOrd="0" presId="urn:microsoft.com/office/officeart/2005/8/layout/hList3"/>
    <dgm:cxn modelId="{5E65AD9A-8D18-44A0-9D52-20890C7A3800}" type="presParOf" srcId="{36648B04-83E3-453D-9C2E-1A45E8D8A878}" destId="{49E4E416-34C7-4171-84F7-8451B70CFD08}" srcOrd="1" destOrd="0" presId="urn:microsoft.com/office/officeart/2005/8/layout/hList3"/>
    <dgm:cxn modelId="{8F176052-12C3-4372-AD09-263A6E537321}" type="presParOf" srcId="{36648B04-83E3-453D-9C2E-1A45E8D8A878}" destId="{4B0F4A76-D418-47D2-888A-F3E064718A0F}" srcOrd="2" destOrd="0" presId="urn:microsoft.com/office/officeart/2005/8/layout/hList3"/>
    <dgm:cxn modelId="{8C16FC30-0AD1-43E8-8FF6-BB07DC2258AA}" type="presParOf" srcId="{1AAC55AB-D3B4-4ADB-AE69-073D3017B948}" destId="{C1240F8F-31C3-45FA-A34F-659D71B4617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D97C8D-FA3A-4AB9-9D9C-1D3D69BFFAED}" type="doc">
      <dgm:prSet loTypeId="urn:microsoft.com/office/officeart/2005/8/layout/bProcess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A6600A00-7110-48F4-A97B-7C4534B96CD7}">
      <dgm:prSet phldrT="[テキスト]" custT="1"/>
      <dgm:spPr/>
      <dgm:t>
        <a:bodyPr/>
        <a:lstStyle/>
        <a:p>
          <a:r>
            <a:rPr kumimoji="1" lang="ja-JP" altLang="en-US" sz="3200" dirty="0" smtClean="0"/>
            <a:t>実践発表</a:t>
          </a:r>
          <a:endParaRPr kumimoji="1" lang="ja-JP" altLang="en-US" sz="3200" dirty="0"/>
        </a:p>
      </dgm:t>
    </dgm:pt>
    <dgm:pt modelId="{B00C8FC1-A3BF-464D-A2B9-8D0FACF7BD6B}" type="parTrans" cxnId="{E55ACA69-77AF-4604-95F8-4018DD85A4C7}">
      <dgm:prSet/>
      <dgm:spPr/>
      <dgm:t>
        <a:bodyPr/>
        <a:lstStyle/>
        <a:p>
          <a:endParaRPr kumimoji="1" lang="ja-JP" altLang="en-US"/>
        </a:p>
      </dgm:t>
    </dgm:pt>
    <dgm:pt modelId="{D23F7867-FC77-4876-9964-979FF85C0892}" type="sibTrans" cxnId="{E55ACA69-77AF-4604-95F8-4018DD85A4C7}">
      <dgm:prSet/>
      <dgm:spPr/>
      <dgm:t>
        <a:bodyPr/>
        <a:lstStyle/>
        <a:p>
          <a:endParaRPr kumimoji="1" lang="ja-JP" altLang="en-US"/>
        </a:p>
      </dgm:t>
    </dgm:pt>
    <dgm:pt modelId="{F4C6456B-376E-4A92-AC20-B4CBAFCB2636}">
      <dgm:prSet phldrT="[テキスト]" custT="1"/>
      <dgm:spPr/>
      <dgm:t>
        <a:bodyPr/>
        <a:lstStyle/>
        <a:p>
          <a:r>
            <a:rPr kumimoji="1" lang="ja-JP" altLang="en-US" sz="3200" dirty="0" smtClean="0"/>
            <a:t>振り返る</a:t>
          </a:r>
          <a:endParaRPr kumimoji="1" lang="ja-JP" altLang="en-US" sz="3200" dirty="0"/>
        </a:p>
      </dgm:t>
    </dgm:pt>
    <dgm:pt modelId="{4D784068-B062-4F98-844F-F6FB0B632265}" type="parTrans" cxnId="{A57C96E9-F155-49B8-9552-D6E0DC8BC733}">
      <dgm:prSet/>
      <dgm:spPr/>
      <dgm:t>
        <a:bodyPr/>
        <a:lstStyle/>
        <a:p>
          <a:endParaRPr kumimoji="1" lang="ja-JP" altLang="en-US"/>
        </a:p>
      </dgm:t>
    </dgm:pt>
    <dgm:pt modelId="{518088CB-0751-45C2-888B-5FE522140FDD}" type="sibTrans" cxnId="{A57C96E9-F155-49B8-9552-D6E0DC8BC733}">
      <dgm:prSet/>
      <dgm:spPr/>
      <dgm:t>
        <a:bodyPr/>
        <a:lstStyle/>
        <a:p>
          <a:endParaRPr kumimoji="1" lang="ja-JP" altLang="en-US"/>
        </a:p>
      </dgm:t>
    </dgm:pt>
    <dgm:pt modelId="{83642852-D0DD-4F1A-9293-8D1AE460722D}">
      <dgm:prSet phldrT="[テキスト]" custT="1"/>
      <dgm:spPr/>
      <dgm:t>
        <a:bodyPr/>
        <a:lstStyle/>
        <a:p>
          <a:r>
            <a:rPr kumimoji="1" lang="ja-JP" altLang="en-US" sz="3200" dirty="0" smtClean="0"/>
            <a:t>知　る</a:t>
          </a:r>
          <a:endParaRPr kumimoji="1" lang="ja-JP" altLang="en-US" sz="3200" dirty="0"/>
        </a:p>
      </dgm:t>
    </dgm:pt>
    <dgm:pt modelId="{287E2330-E4F2-4566-8119-AD21174B5FFF}" type="parTrans" cxnId="{3338BAD4-DDC4-4C9D-9D09-57177C54A00E}">
      <dgm:prSet/>
      <dgm:spPr/>
      <dgm:t>
        <a:bodyPr/>
        <a:lstStyle/>
        <a:p>
          <a:endParaRPr kumimoji="1" lang="ja-JP" altLang="en-US"/>
        </a:p>
      </dgm:t>
    </dgm:pt>
    <dgm:pt modelId="{308CA198-B8E5-4CC3-B730-BCF13FC41195}" type="sibTrans" cxnId="{3338BAD4-DDC4-4C9D-9D09-57177C54A00E}">
      <dgm:prSet/>
      <dgm:spPr/>
      <dgm:t>
        <a:bodyPr/>
        <a:lstStyle/>
        <a:p>
          <a:endParaRPr kumimoji="1" lang="ja-JP" altLang="en-US"/>
        </a:p>
      </dgm:t>
    </dgm:pt>
    <dgm:pt modelId="{6B0755AB-727C-4184-AC17-7ED72092919C}">
      <dgm:prSet phldrT="[テキスト]" custT="1"/>
      <dgm:spPr/>
      <dgm:t>
        <a:bodyPr/>
        <a:lstStyle/>
        <a:p>
          <a:r>
            <a:rPr kumimoji="1" lang="ja-JP" altLang="en-US" sz="3200" dirty="0" smtClean="0"/>
            <a:t>学　ぶ</a:t>
          </a:r>
          <a:endParaRPr kumimoji="1" lang="ja-JP" altLang="en-US" sz="3200" dirty="0"/>
        </a:p>
      </dgm:t>
    </dgm:pt>
    <dgm:pt modelId="{CB4A989A-754A-483A-8F09-FD6B40F46265}" type="parTrans" cxnId="{8D28EDAB-C949-4524-827B-A3E86F7AA648}">
      <dgm:prSet/>
      <dgm:spPr/>
      <dgm:t>
        <a:bodyPr/>
        <a:lstStyle/>
        <a:p>
          <a:endParaRPr kumimoji="1" lang="ja-JP" altLang="en-US"/>
        </a:p>
      </dgm:t>
    </dgm:pt>
    <dgm:pt modelId="{4130FF69-A60C-471A-8000-38DAEBDE3333}" type="sibTrans" cxnId="{8D28EDAB-C949-4524-827B-A3E86F7AA648}">
      <dgm:prSet/>
      <dgm:spPr/>
      <dgm:t>
        <a:bodyPr/>
        <a:lstStyle/>
        <a:p>
          <a:endParaRPr kumimoji="1" lang="ja-JP" altLang="en-US"/>
        </a:p>
      </dgm:t>
    </dgm:pt>
    <dgm:pt modelId="{E321255B-4DB1-4402-9160-F01BFE96FECB}">
      <dgm:prSet phldrT="[テキスト]" custT="1"/>
      <dgm:spPr/>
      <dgm:t>
        <a:bodyPr/>
        <a:lstStyle/>
        <a:p>
          <a:r>
            <a:rPr kumimoji="1" lang="ja-JP" altLang="en-US" sz="3200" dirty="0" smtClean="0"/>
            <a:t>実　践</a:t>
          </a:r>
          <a:endParaRPr kumimoji="1" lang="ja-JP" altLang="en-US" sz="3200" dirty="0"/>
        </a:p>
      </dgm:t>
    </dgm:pt>
    <dgm:pt modelId="{6288B3CE-4D42-419F-9B20-E20828DADC86}" type="parTrans" cxnId="{8868DB9C-0E70-4EAB-86A5-EDA160384B40}">
      <dgm:prSet/>
      <dgm:spPr/>
      <dgm:t>
        <a:bodyPr/>
        <a:lstStyle/>
        <a:p>
          <a:endParaRPr kumimoji="1" lang="ja-JP" altLang="en-US"/>
        </a:p>
      </dgm:t>
    </dgm:pt>
    <dgm:pt modelId="{DCAB1B82-89F1-417D-A721-0EA85E939CE4}" type="sibTrans" cxnId="{8868DB9C-0E70-4EAB-86A5-EDA160384B40}">
      <dgm:prSet/>
      <dgm:spPr/>
      <dgm:t>
        <a:bodyPr/>
        <a:lstStyle/>
        <a:p>
          <a:endParaRPr kumimoji="1" lang="ja-JP" altLang="en-US"/>
        </a:p>
      </dgm:t>
    </dgm:pt>
    <dgm:pt modelId="{2AA5379E-93A8-47BE-8846-B5DF93F77AF8}">
      <dgm:prSet phldrT="[テキスト]" custT="1"/>
      <dgm:spPr/>
      <dgm:t>
        <a:bodyPr/>
        <a:lstStyle/>
        <a:p>
          <a:r>
            <a:rPr kumimoji="1" lang="ja-JP" altLang="en-US" sz="3200" dirty="0" smtClean="0"/>
            <a:t>仕事と</a:t>
          </a:r>
          <a:endParaRPr kumimoji="1" lang="en-US" altLang="ja-JP" sz="3200" dirty="0" smtClean="0"/>
        </a:p>
        <a:p>
          <a:r>
            <a:rPr kumimoji="1" lang="ja-JP" altLang="en-US" sz="3200" dirty="0" smtClean="0"/>
            <a:t>向き合う</a:t>
          </a:r>
          <a:endParaRPr kumimoji="1" lang="ja-JP" altLang="en-US" sz="3200" dirty="0"/>
        </a:p>
      </dgm:t>
    </dgm:pt>
    <dgm:pt modelId="{6237DEF1-271F-45C4-A670-45892D5B2B66}" type="parTrans" cxnId="{E2230F3F-721E-492C-A61C-7CC4EFE21A98}">
      <dgm:prSet/>
      <dgm:spPr/>
      <dgm:t>
        <a:bodyPr/>
        <a:lstStyle/>
        <a:p>
          <a:endParaRPr kumimoji="1" lang="ja-JP" altLang="en-US"/>
        </a:p>
      </dgm:t>
    </dgm:pt>
    <dgm:pt modelId="{8ACACD46-028E-4467-B274-C6132D05B683}" type="sibTrans" cxnId="{E2230F3F-721E-492C-A61C-7CC4EFE21A98}">
      <dgm:prSet/>
      <dgm:spPr/>
      <dgm:t>
        <a:bodyPr/>
        <a:lstStyle/>
        <a:p>
          <a:endParaRPr kumimoji="1" lang="ja-JP" altLang="en-US"/>
        </a:p>
      </dgm:t>
    </dgm:pt>
    <dgm:pt modelId="{F24B0DA5-CEE8-4D0E-BB87-63866D79BB5B}">
      <dgm:prSet phldrT="[テキスト]" custT="1"/>
      <dgm:spPr/>
      <dgm:t>
        <a:bodyPr/>
        <a:lstStyle/>
        <a:p>
          <a:r>
            <a:rPr kumimoji="1" lang="ja-JP" altLang="en-US" sz="3200" dirty="0" smtClean="0"/>
            <a:t>成果</a:t>
          </a:r>
          <a:endParaRPr kumimoji="1" lang="en-US" altLang="ja-JP" sz="3200" dirty="0" smtClean="0"/>
        </a:p>
        <a:p>
          <a:r>
            <a:rPr kumimoji="1" lang="ja-JP" altLang="en-US" sz="3200" dirty="0" smtClean="0"/>
            <a:t>を知る</a:t>
          </a:r>
          <a:endParaRPr kumimoji="1" lang="ja-JP" altLang="en-US" sz="3200" dirty="0"/>
        </a:p>
      </dgm:t>
    </dgm:pt>
    <dgm:pt modelId="{470B5146-5A23-4D8E-8A88-BB7C5C44A2ED}" type="parTrans" cxnId="{37D8C4DE-B276-4E74-82E7-B618F4ECA4C3}">
      <dgm:prSet/>
      <dgm:spPr/>
      <dgm:t>
        <a:bodyPr/>
        <a:lstStyle/>
        <a:p>
          <a:endParaRPr kumimoji="1" lang="ja-JP" altLang="en-US"/>
        </a:p>
      </dgm:t>
    </dgm:pt>
    <dgm:pt modelId="{58CEBC37-E5C7-4636-942A-2AD3A62D9C05}" type="sibTrans" cxnId="{37D8C4DE-B276-4E74-82E7-B618F4ECA4C3}">
      <dgm:prSet/>
      <dgm:spPr/>
      <dgm:t>
        <a:bodyPr/>
        <a:lstStyle/>
        <a:p>
          <a:endParaRPr kumimoji="1" lang="ja-JP" altLang="en-US"/>
        </a:p>
      </dgm:t>
    </dgm:pt>
    <dgm:pt modelId="{6B3C75A2-58D0-4AB1-9C95-6FE07720EB96}">
      <dgm:prSet phldrT="[テキスト]" custT="1"/>
      <dgm:spPr/>
      <dgm:t>
        <a:bodyPr/>
        <a:lstStyle/>
        <a:p>
          <a:r>
            <a:rPr kumimoji="1" lang="ja-JP" altLang="en-US" sz="3200" dirty="0" smtClean="0"/>
            <a:t>重要性</a:t>
          </a:r>
          <a:endParaRPr kumimoji="1" lang="en-US" altLang="ja-JP" sz="3200" dirty="0" smtClean="0"/>
        </a:p>
        <a:p>
          <a:r>
            <a:rPr kumimoji="1" lang="ja-JP" altLang="en-US" sz="3200" dirty="0" smtClean="0"/>
            <a:t>を知る</a:t>
          </a:r>
          <a:endParaRPr kumimoji="1" lang="ja-JP" altLang="en-US" sz="3200" dirty="0"/>
        </a:p>
      </dgm:t>
    </dgm:pt>
    <dgm:pt modelId="{B49C81E1-0655-47A9-8614-7061195016D6}" type="parTrans" cxnId="{BB77E882-C020-4B62-BA2D-CAAF10329592}">
      <dgm:prSet/>
      <dgm:spPr/>
      <dgm:t>
        <a:bodyPr/>
        <a:lstStyle/>
        <a:p>
          <a:endParaRPr kumimoji="1" lang="ja-JP" altLang="en-US"/>
        </a:p>
      </dgm:t>
    </dgm:pt>
    <dgm:pt modelId="{4F508F3E-C4F6-4E08-8FD8-543ADD5D64C3}" type="sibTrans" cxnId="{BB77E882-C020-4B62-BA2D-CAAF10329592}">
      <dgm:prSet/>
      <dgm:spPr/>
      <dgm:t>
        <a:bodyPr/>
        <a:lstStyle/>
        <a:p>
          <a:endParaRPr kumimoji="1" lang="ja-JP" altLang="en-US"/>
        </a:p>
      </dgm:t>
    </dgm:pt>
    <dgm:pt modelId="{C70AFC6D-6C9A-4568-AD71-F451A6245C8E}">
      <dgm:prSet phldrT="[テキスト]" custT="1"/>
      <dgm:spPr/>
      <dgm:t>
        <a:bodyPr/>
        <a:lstStyle/>
        <a:p>
          <a:r>
            <a:rPr kumimoji="1" lang="ja-JP" altLang="en-US" sz="3200" dirty="0" smtClean="0"/>
            <a:t>意欲</a:t>
          </a:r>
          <a:endParaRPr kumimoji="1" lang="en-US" altLang="ja-JP" sz="3200" dirty="0" smtClean="0"/>
        </a:p>
        <a:p>
          <a:r>
            <a:rPr kumimoji="1" lang="ja-JP" altLang="en-US" sz="3200" dirty="0" smtClean="0"/>
            <a:t>やりがい</a:t>
          </a:r>
          <a:endParaRPr kumimoji="1" lang="ja-JP" altLang="en-US" sz="3200" dirty="0"/>
        </a:p>
      </dgm:t>
    </dgm:pt>
    <dgm:pt modelId="{A2C28778-A613-403E-9975-7D5124E91989}" type="parTrans" cxnId="{C44B07FD-14E4-4092-BF39-BF27B5432711}">
      <dgm:prSet/>
      <dgm:spPr/>
      <dgm:t>
        <a:bodyPr/>
        <a:lstStyle/>
        <a:p>
          <a:endParaRPr kumimoji="1" lang="ja-JP" altLang="en-US"/>
        </a:p>
      </dgm:t>
    </dgm:pt>
    <dgm:pt modelId="{AD29DA23-7619-44F4-9165-1DD4C9C85E3B}" type="sibTrans" cxnId="{C44B07FD-14E4-4092-BF39-BF27B5432711}">
      <dgm:prSet/>
      <dgm:spPr/>
      <dgm:t>
        <a:bodyPr/>
        <a:lstStyle/>
        <a:p>
          <a:endParaRPr kumimoji="1" lang="ja-JP" altLang="en-US"/>
        </a:p>
      </dgm:t>
    </dgm:pt>
    <dgm:pt modelId="{1E1EE787-6F53-46C8-8653-3AADF1585F85}" type="pres">
      <dgm:prSet presAssocID="{43D97C8D-FA3A-4AB9-9D9C-1D3D69BFFAE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C5ED2BFA-AE18-4E59-B3F2-2A2BB3A59B02}" type="pres">
      <dgm:prSet presAssocID="{A6600A00-7110-48F4-A97B-7C4534B96CD7}" presName="compNode" presStyleCnt="0"/>
      <dgm:spPr/>
      <dgm:t>
        <a:bodyPr/>
        <a:lstStyle/>
        <a:p>
          <a:endParaRPr kumimoji="1" lang="ja-JP" altLang="en-US"/>
        </a:p>
      </dgm:t>
    </dgm:pt>
    <dgm:pt modelId="{9FE0A142-97B0-4429-8AA1-44ECFE638CD8}" type="pres">
      <dgm:prSet presAssocID="{A6600A00-7110-48F4-A97B-7C4534B96CD7}" presName="dummyConnPt" presStyleCnt="0"/>
      <dgm:spPr/>
      <dgm:t>
        <a:bodyPr/>
        <a:lstStyle/>
        <a:p>
          <a:endParaRPr kumimoji="1" lang="ja-JP" altLang="en-US"/>
        </a:p>
      </dgm:t>
    </dgm:pt>
    <dgm:pt modelId="{36E1E6ED-6DD8-4AC1-BCAB-7C1235E89B01}" type="pres">
      <dgm:prSet presAssocID="{A6600A00-7110-48F4-A97B-7C4534B96CD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1AFD891-BEBA-455C-831D-FEA525F7F7A5}" type="pres">
      <dgm:prSet presAssocID="{D23F7867-FC77-4876-9964-979FF85C0892}" presName="sibTrans" presStyleLbl="bgSibTrans2D1" presStyleIdx="0" presStyleCnt="8"/>
      <dgm:spPr/>
      <dgm:t>
        <a:bodyPr/>
        <a:lstStyle/>
        <a:p>
          <a:endParaRPr kumimoji="1" lang="ja-JP" altLang="en-US"/>
        </a:p>
      </dgm:t>
    </dgm:pt>
    <dgm:pt modelId="{6A388DA4-BC19-49B3-8534-F9210DB91B12}" type="pres">
      <dgm:prSet presAssocID="{F4C6456B-376E-4A92-AC20-B4CBAFCB2636}" presName="compNode" presStyleCnt="0"/>
      <dgm:spPr/>
      <dgm:t>
        <a:bodyPr/>
        <a:lstStyle/>
        <a:p>
          <a:endParaRPr kumimoji="1" lang="ja-JP" altLang="en-US"/>
        </a:p>
      </dgm:t>
    </dgm:pt>
    <dgm:pt modelId="{0B80CF6A-0763-48D6-BB39-7DB8D0031434}" type="pres">
      <dgm:prSet presAssocID="{F4C6456B-376E-4A92-AC20-B4CBAFCB2636}" presName="dummyConnPt" presStyleCnt="0"/>
      <dgm:spPr/>
      <dgm:t>
        <a:bodyPr/>
        <a:lstStyle/>
        <a:p>
          <a:endParaRPr kumimoji="1" lang="ja-JP" altLang="en-US"/>
        </a:p>
      </dgm:t>
    </dgm:pt>
    <dgm:pt modelId="{DCFDABC8-0995-4EBE-B6BD-12DA9F07B2D5}" type="pres">
      <dgm:prSet presAssocID="{F4C6456B-376E-4A92-AC20-B4CBAFCB263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FD1AF02-2BA3-473B-943A-EB9AD1AC7F5C}" type="pres">
      <dgm:prSet presAssocID="{518088CB-0751-45C2-888B-5FE522140FDD}" presName="sibTrans" presStyleLbl="bgSibTrans2D1" presStyleIdx="1" presStyleCnt="8"/>
      <dgm:spPr/>
      <dgm:t>
        <a:bodyPr/>
        <a:lstStyle/>
        <a:p>
          <a:endParaRPr kumimoji="1" lang="ja-JP" altLang="en-US"/>
        </a:p>
      </dgm:t>
    </dgm:pt>
    <dgm:pt modelId="{7376C12F-F0CF-48A4-A5FD-A39D34ADF0A9}" type="pres">
      <dgm:prSet presAssocID="{83642852-D0DD-4F1A-9293-8D1AE460722D}" presName="compNode" presStyleCnt="0"/>
      <dgm:spPr/>
      <dgm:t>
        <a:bodyPr/>
        <a:lstStyle/>
        <a:p>
          <a:endParaRPr kumimoji="1" lang="ja-JP" altLang="en-US"/>
        </a:p>
      </dgm:t>
    </dgm:pt>
    <dgm:pt modelId="{9A04A707-CD4B-4144-A033-65FEE98CBD68}" type="pres">
      <dgm:prSet presAssocID="{83642852-D0DD-4F1A-9293-8D1AE460722D}" presName="dummyConnPt" presStyleCnt="0"/>
      <dgm:spPr/>
      <dgm:t>
        <a:bodyPr/>
        <a:lstStyle/>
        <a:p>
          <a:endParaRPr kumimoji="1" lang="ja-JP" altLang="en-US"/>
        </a:p>
      </dgm:t>
    </dgm:pt>
    <dgm:pt modelId="{B47086CC-7CC4-42B6-9C2B-590EBB50EE54}" type="pres">
      <dgm:prSet presAssocID="{83642852-D0DD-4F1A-9293-8D1AE460722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9CA584-3599-4DB6-B1DA-BAD49FCCBC29}" type="pres">
      <dgm:prSet presAssocID="{308CA198-B8E5-4CC3-B730-BCF13FC41195}" presName="sibTrans" presStyleLbl="bgSibTrans2D1" presStyleIdx="2" presStyleCnt="8"/>
      <dgm:spPr/>
      <dgm:t>
        <a:bodyPr/>
        <a:lstStyle/>
        <a:p>
          <a:endParaRPr kumimoji="1" lang="ja-JP" altLang="en-US"/>
        </a:p>
      </dgm:t>
    </dgm:pt>
    <dgm:pt modelId="{69A14639-0D64-4920-86B1-B9FC6EC6BBCF}" type="pres">
      <dgm:prSet presAssocID="{6B0755AB-727C-4184-AC17-7ED72092919C}" presName="compNode" presStyleCnt="0"/>
      <dgm:spPr/>
      <dgm:t>
        <a:bodyPr/>
        <a:lstStyle/>
        <a:p>
          <a:endParaRPr kumimoji="1" lang="ja-JP" altLang="en-US"/>
        </a:p>
      </dgm:t>
    </dgm:pt>
    <dgm:pt modelId="{24424439-99CE-4A2E-8608-61331B09853E}" type="pres">
      <dgm:prSet presAssocID="{6B0755AB-727C-4184-AC17-7ED72092919C}" presName="dummyConnPt" presStyleCnt="0"/>
      <dgm:spPr/>
      <dgm:t>
        <a:bodyPr/>
        <a:lstStyle/>
        <a:p>
          <a:endParaRPr kumimoji="1" lang="ja-JP" altLang="en-US"/>
        </a:p>
      </dgm:t>
    </dgm:pt>
    <dgm:pt modelId="{583F97FD-EEC4-456B-A2BE-3CCC5D479B8E}" type="pres">
      <dgm:prSet presAssocID="{6B0755AB-727C-4184-AC17-7ED72092919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5AE3CEA-8ABD-4813-812E-9EE99909193B}" type="pres">
      <dgm:prSet presAssocID="{4130FF69-A60C-471A-8000-38DAEBDE3333}" presName="sibTrans" presStyleLbl="bgSibTrans2D1" presStyleIdx="3" presStyleCnt="8"/>
      <dgm:spPr/>
      <dgm:t>
        <a:bodyPr/>
        <a:lstStyle/>
        <a:p>
          <a:endParaRPr kumimoji="1" lang="ja-JP" altLang="en-US"/>
        </a:p>
      </dgm:t>
    </dgm:pt>
    <dgm:pt modelId="{D6131E42-6001-4EEF-A49D-F9420EA4C490}" type="pres">
      <dgm:prSet presAssocID="{E321255B-4DB1-4402-9160-F01BFE96FECB}" presName="compNode" presStyleCnt="0"/>
      <dgm:spPr/>
      <dgm:t>
        <a:bodyPr/>
        <a:lstStyle/>
        <a:p>
          <a:endParaRPr kumimoji="1" lang="ja-JP" altLang="en-US"/>
        </a:p>
      </dgm:t>
    </dgm:pt>
    <dgm:pt modelId="{00CE5B80-BE87-4ABA-B943-7FBB691E3B65}" type="pres">
      <dgm:prSet presAssocID="{E321255B-4DB1-4402-9160-F01BFE96FECB}" presName="dummyConnPt" presStyleCnt="0"/>
      <dgm:spPr/>
      <dgm:t>
        <a:bodyPr/>
        <a:lstStyle/>
        <a:p>
          <a:endParaRPr kumimoji="1" lang="ja-JP" altLang="en-US"/>
        </a:p>
      </dgm:t>
    </dgm:pt>
    <dgm:pt modelId="{EABE36C4-990E-4F05-AF09-85047D09B139}" type="pres">
      <dgm:prSet presAssocID="{E321255B-4DB1-4402-9160-F01BFE96FEC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FC6C0F-74F1-40E7-BB50-252EB9E8D92C}" type="pres">
      <dgm:prSet presAssocID="{DCAB1B82-89F1-417D-A721-0EA85E939CE4}" presName="sibTrans" presStyleLbl="bgSibTrans2D1" presStyleIdx="4" presStyleCnt="8"/>
      <dgm:spPr/>
      <dgm:t>
        <a:bodyPr/>
        <a:lstStyle/>
        <a:p>
          <a:endParaRPr kumimoji="1" lang="ja-JP" altLang="en-US"/>
        </a:p>
      </dgm:t>
    </dgm:pt>
    <dgm:pt modelId="{ECB51DE8-8477-45C5-8677-4EAE172BA083}" type="pres">
      <dgm:prSet presAssocID="{2AA5379E-93A8-47BE-8846-B5DF93F77AF8}" presName="compNode" presStyleCnt="0"/>
      <dgm:spPr/>
      <dgm:t>
        <a:bodyPr/>
        <a:lstStyle/>
        <a:p>
          <a:endParaRPr kumimoji="1" lang="ja-JP" altLang="en-US"/>
        </a:p>
      </dgm:t>
    </dgm:pt>
    <dgm:pt modelId="{9CEE57F4-178F-48E8-8340-B9E32CD7131B}" type="pres">
      <dgm:prSet presAssocID="{2AA5379E-93A8-47BE-8846-B5DF93F77AF8}" presName="dummyConnPt" presStyleCnt="0"/>
      <dgm:spPr/>
      <dgm:t>
        <a:bodyPr/>
        <a:lstStyle/>
        <a:p>
          <a:endParaRPr kumimoji="1" lang="ja-JP" altLang="en-US"/>
        </a:p>
      </dgm:t>
    </dgm:pt>
    <dgm:pt modelId="{5DAA1599-E89F-41C3-BDA5-D5F358F17F49}" type="pres">
      <dgm:prSet presAssocID="{2AA5379E-93A8-47BE-8846-B5DF93F77AF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263AD9-DFD4-44B0-9CDD-E96833412DE4}" type="pres">
      <dgm:prSet presAssocID="{8ACACD46-028E-4467-B274-C6132D05B683}" presName="sibTrans" presStyleLbl="bgSibTrans2D1" presStyleIdx="5" presStyleCnt="8"/>
      <dgm:spPr/>
      <dgm:t>
        <a:bodyPr/>
        <a:lstStyle/>
        <a:p>
          <a:endParaRPr kumimoji="1" lang="ja-JP" altLang="en-US"/>
        </a:p>
      </dgm:t>
    </dgm:pt>
    <dgm:pt modelId="{39B52A34-DAEC-460F-A4DC-9EB850AD4018}" type="pres">
      <dgm:prSet presAssocID="{F24B0DA5-CEE8-4D0E-BB87-63866D79BB5B}" presName="compNode" presStyleCnt="0"/>
      <dgm:spPr/>
      <dgm:t>
        <a:bodyPr/>
        <a:lstStyle/>
        <a:p>
          <a:endParaRPr kumimoji="1" lang="ja-JP" altLang="en-US"/>
        </a:p>
      </dgm:t>
    </dgm:pt>
    <dgm:pt modelId="{E541A3E1-EE48-42B0-87DB-9DF62FCB919F}" type="pres">
      <dgm:prSet presAssocID="{F24B0DA5-CEE8-4D0E-BB87-63866D79BB5B}" presName="dummyConnPt" presStyleCnt="0"/>
      <dgm:spPr/>
      <dgm:t>
        <a:bodyPr/>
        <a:lstStyle/>
        <a:p>
          <a:endParaRPr kumimoji="1" lang="ja-JP" altLang="en-US"/>
        </a:p>
      </dgm:t>
    </dgm:pt>
    <dgm:pt modelId="{14AE92F4-4496-49C7-B55E-ECC6145C1363}" type="pres">
      <dgm:prSet presAssocID="{F24B0DA5-CEE8-4D0E-BB87-63866D79BB5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3EAA258-1975-421A-BEB5-62ECB0F62D16}" type="pres">
      <dgm:prSet presAssocID="{58CEBC37-E5C7-4636-942A-2AD3A62D9C05}" presName="sibTrans" presStyleLbl="bgSibTrans2D1" presStyleIdx="6" presStyleCnt="8"/>
      <dgm:spPr/>
      <dgm:t>
        <a:bodyPr/>
        <a:lstStyle/>
        <a:p>
          <a:endParaRPr kumimoji="1" lang="ja-JP" altLang="en-US"/>
        </a:p>
      </dgm:t>
    </dgm:pt>
    <dgm:pt modelId="{812E728D-1C71-4D7E-9819-95D935E384BC}" type="pres">
      <dgm:prSet presAssocID="{6B3C75A2-58D0-4AB1-9C95-6FE07720EB96}" presName="compNode" presStyleCnt="0"/>
      <dgm:spPr/>
      <dgm:t>
        <a:bodyPr/>
        <a:lstStyle/>
        <a:p>
          <a:endParaRPr kumimoji="1" lang="ja-JP" altLang="en-US"/>
        </a:p>
      </dgm:t>
    </dgm:pt>
    <dgm:pt modelId="{B2D8C31B-43AB-4438-94D1-12BB56EA893F}" type="pres">
      <dgm:prSet presAssocID="{6B3C75A2-58D0-4AB1-9C95-6FE07720EB96}" presName="dummyConnPt" presStyleCnt="0"/>
      <dgm:spPr/>
      <dgm:t>
        <a:bodyPr/>
        <a:lstStyle/>
        <a:p>
          <a:endParaRPr kumimoji="1" lang="ja-JP" altLang="en-US"/>
        </a:p>
      </dgm:t>
    </dgm:pt>
    <dgm:pt modelId="{AE512086-D2D8-4D09-8599-DF9DCA8A6318}" type="pres">
      <dgm:prSet presAssocID="{6B3C75A2-58D0-4AB1-9C95-6FE07720EB9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86D29E-E2DA-4271-AD15-06C2E438BFEF}" type="pres">
      <dgm:prSet presAssocID="{4F508F3E-C4F6-4E08-8FD8-543ADD5D64C3}" presName="sibTrans" presStyleLbl="bgSibTrans2D1" presStyleIdx="7" presStyleCnt="8"/>
      <dgm:spPr/>
      <dgm:t>
        <a:bodyPr/>
        <a:lstStyle/>
        <a:p>
          <a:endParaRPr kumimoji="1" lang="ja-JP" altLang="en-US"/>
        </a:p>
      </dgm:t>
    </dgm:pt>
    <dgm:pt modelId="{24F7FDF1-7A8D-406E-B188-99600583427B}" type="pres">
      <dgm:prSet presAssocID="{C70AFC6D-6C9A-4568-AD71-F451A6245C8E}" presName="compNode" presStyleCnt="0"/>
      <dgm:spPr/>
      <dgm:t>
        <a:bodyPr/>
        <a:lstStyle/>
        <a:p>
          <a:endParaRPr kumimoji="1" lang="ja-JP" altLang="en-US"/>
        </a:p>
      </dgm:t>
    </dgm:pt>
    <dgm:pt modelId="{1AEE75B5-B97D-4950-AC7E-263DFCD93CA7}" type="pres">
      <dgm:prSet presAssocID="{C70AFC6D-6C9A-4568-AD71-F451A6245C8E}" presName="dummyConnPt" presStyleCnt="0"/>
      <dgm:spPr/>
      <dgm:t>
        <a:bodyPr/>
        <a:lstStyle/>
        <a:p>
          <a:endParaRPr kumimoji="1" lang="ja-JP" altLang="en-US"/>
        </a:p>
      </dgm:t>
    </dgm:pt>
    <dgm:pt modelId="{698B9343-BF70-4263-A323-6542B219EBAB}" type="pres">
      <dgm:prSet presAssocID="{C70AFC6D-6C9A-4568-AD71-F451A6245C8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B77E882-C020-4B62-BA2D-CAAF10329592}" srcId="{43D97C8D-FA3A-4AB9-9D9C-1D3D69BFFAED}" destId="{6B3C75A2-58D0-4AB1-9C95-6FE07720EB96}" srcOrd="7" destOrd="0" parTransId="{B49C81E1-0655-47A9-8614-7061195016D6}" sibTransId="{4F508F3E-C4F6-4E08-8FD8-543ADD5D64C3}"/>
    <dgm:cxn modelId="{94D42624-1396-4B2E-92F5-C83D0CC92C61}" type="presOf" srcId="{2AA5379E-93A8-47BE-8846-B5DF93F77AF8}" destId="{5DAA1599-E89F-41C3-BDA5-D5F358F17F49}" srcOrd="0" destOrd="0" presId="urn:microsoft.com/office/officeart/2005/8/layout/bProcess4"/>
    <dgm:cxn modelId="{A54DB3C4-2F18-4243-8BB0-6CE3BEBA7B9F}" type="presOf" srcId="{6B0755AB-727C-4184-AC17-7ED72092919C}" destId="{583F97FD-EEC4-456B-A2BE-3CCC5D479B8E}" srcOrd="0" destOrd="0" presId="urn:microsoft.com/office/officeart/2005/8/layout/bProcess4"/>
    <dgm:cxn modelId="{E525DFA3-4B2F-4E16-9719-FB34CB5FE6F1}" type="presOf" srcId="{A6600A00-7110-48F4-A97B-7C4534B96CD7}" destId="{36E1E6ED-6DD8-4AC1-BCAB-7C1235E89B01}" srcOrd="0" destOrd="0" presId="urn:microsoft.com/office/officeart/2005/8/layout/bProcess4"/>
    <dgm:cxn modelId="{42206EB1-012E-413D-8DA4-C6CDB4D5E6BC}" type="presOf" srcId="{C70AFC6D-6C9A-4568-AD71-F451A6245C8E}" destId="{698B9343-BF70-4263-A323-6542B219EBAB}" srcOrd="0" destOrd="0" presId="urn:microsoft.com/office/officeart/2005/8/layout/bProcess4"/>
    <dgm:cxn modelId="{37D8C4DE-B276-4E74-82E7-B618F4ECA4C3}" srcId="{43D97C8D-FA3A-4AB9-9D9C-1D3D69BFFAED}" destId="{F24B0DA5-CEE8-4D0E-BB87-63866D79BB5B}" srcOrd="6" destOrd="0" parTransId="{470B5146-5A23-4D8E-8A88-BB7C5C44A2ED}" sibTransId="{58CEBC37-E5C7-4636-942A-2AD3A62D9C05}"/>
    <dgm:cxn modelId="{3338BAD4-DDC4-4C9D-9D09-57177C54A00E}" srcId="{43D97C8D-FA3A-4AB9-9D9C-1D3D69BFFAED}" destId="{83642852-D0DD-4F1A-9293-8D1AE460722D}" srcOrd="2" destOrd="0" parTransId="{287E2330-E4F2-4566-8119-AD21174B5FFF}" sibTransId="{308CA198-B8E5-4CC3-B730-BCF13FC41195}"/>
    <dgm:cxn modelId="{E2230F3F-721E-492C-A61C-7CC4EFE21A98}" srcId="{43D97C8D-FA3A-4AB9-9D9C-1D3D69BFFAED}" destId="{2AA5379E-93A8-47BE-8846-B5DF93F77AF8}" srcOrd="5" destOrd="0" parTransId="{6237DEF1-271F-45C4-A670-45892D5B2B66}" sibTransId="{8ACACD46-028E-4467-B274-C6132D05B683}"/>
    <dgm:cxn modelId="{05364008-9AEF-4558-B323-1A5EFE075012}" type="presOf" srcId="{8ACACD46-028E-4467-B274-C6132D05B683}" destId="{43263AD9-DFD4-44B0-9CDD-E96833412DE4}" srcOrd="0" destOrd="0" presId="urn:microsoft.com/office/officeart/2005/8/layout/bProcess4"/>
    <dgm:cxn modelId="{CE21F6E7-28E0-409C-853A-A2BC57C5E5F9}" type="presOf" srcId="{83642852-D0DD-4F1A-9293-8D1AE460722D}" destId="{B47086CC-7CC4-42B6-9C2B-590EBB50EE54}" srcOrd="0" destOrd="0" presId="urn:microsoft.com/office/officeart/2005/8/layout/bProcess4"/>
    <dgm:cxn modelId="{A57C96E9-F155-49B8-9552-D6E0DC8BC733}" srcId="{43D97C8D-FA3A-4AB9-9D9C-1D3D69BFFAED}" destId="{F4C6456B-376E-4A92-AC20-B4CBAFCB2636}" srcOrd="1" destOrd="0" parTransId="{4D784068-B062-4F98-844F-F6FB0B632265}" sibTransId="{518088CB-0751-45C2-888B-5FE522140FDD}"/>
    <dgm:cxn modelId="{3EE665F6-904A-4C19-81C6-F8CA388BAB8F}" type="presOf" srcId="{E321255B-4DB1-4402-9160-F01BFE96FECB}" destId="{EABE36C4-990E-4F05-AF09-85047D09B139}" srcOrd="0" destOrd="0" presId="urn:microsoft.com/office/officeart/2005/8/layout/bProcess4"/>
    <dgm:cxn modelId="{E73BEB1C-75D6-4CA0-A0F5-A859A125BDED}" type="presOf" srcId="{F4C6456B-376E-4A92-AC20-B4CBAFCB2636}" destId="{DCFDABC8-0995-4EBE-B6BD-12DA9F07B2D5}" srcOrd="0" destOrd="0" presId="urn:microsoft.com/office/officeart/2005/8/layout/bProcess4"/>
    <dgm:cxn modelId="{06D55631-F3C3-4CC9-94A6-6418379EA164}" type="presOf" srcId="{43D97C8D-FA3A-4AB9-9D9C-1D3D69BFFAED}" destId="{1E1EE787-6F53-46C8-8653-3AADF1585F85}" srcOrd="0" destOrd="0" presId="urn:microsoft.com/office/officeart/2005/8/layout/bProcess4"/>
    <dgm:cxn modelId="{E55ACA69-77AF-4604-95F8-4018DD85A4C7}" srcId="{43D97C8D-FA3A-4AB9-9D9C-1D3D69BFFAED}" destId="{A6600A00-7110-48F4-A97B-7C4534B96CD7}" srcOrd="0" destOrd="0" parTransId="{B00C8FC1-A3BF-464D-A2B9-8D0FACF7BD6B}" sibTransId="{D23F7867-FC77-4876-9964-979FF85C0892}"/>
    <dgm:cxn modelId="{0B540B07-DB57-4B9C-AF09-D59676B7EFBA}" type="presOf" srcId="{308CA198-B8E5-4CC3-B730-BCF13FC41195}" destId="{619CA584-3599-4DB6-B1DA-BAD49FCCBC29}" srcOrd="0" destOrd="0" presId="urn:microsoft.com/office/officeart/2005/8/layout/bProcess4"/>
    <dgm:cxn modelId="{6CEF5CCE-555B-4FDE-8E95-FB6D9B691E36}" type="presOf" srcId="{DCAB1B82-89F1-417D-A721-0EA85E939CE4}" destId="{95FC6C0F-74F1-40E7-BB50-252EB9E8D92C}" srcOrd="0" destOrd="0" presId="urn:microsoft.com/office/officeart/2005/8/layout/bProcess4"/>
    <dgm:cxn modelId="{25DFC27F-E62C-454D-AAEB-E06E49009FC7}" type="presOf" srcId="{58CEBC37-E5C7-4636-942A-2AD3A62D9C05}" destId="{63EAA258-1975-421A-BEB5-62ECB0F62D16}" srcOrd="0" destOrd="0" presId="urn:microsoft.com/office/officeart/2005/8/layout/bProcess4"/>
    <dgm:cxn modelId="{A776BE72-C2CD-4CC3-808D-51FE344DBA5B}" type="presOf" srcId="{4F508F3E-C4F6-4E08-8FD8-543ADD5D64C3}" destId="{6686D29E-E2DA-4271-AD15-06C2E438BFEF}" srcOrd="0" destOrd="0" presId="urn:microsoft.com/office/officeart/2005/8/layout/bProcess4"/>
    <dgm:cxn modelId="{88972F7B-A265-47C5-B005-C65E7F25150F}" type="presOf" srcId="{4130FF69-A60C-471A-8000-38DAEBDE3333}" destId="{35AE3CEA-8ABD-4813-812E-9EE99909193B}" srcOrd="0" destOrd="0" presId="urn:microsoft.com/office/officeart/2005/8/layout/bProcess4"/>
    <dgm:cxn modelId="{8868DB9C-0E70-4EAB-86A5-EDA160384B40}" srcId="{43D97C8D-FA3A-4AB9-9D9C-1D3D69BFFAED}" destId="{E321255B-4DB1-4402-9160-F01BFE96FECB}" srcOrd="4" destOrd="0" parTransId="{6288B3CE-4D42-419F-9B20-E20828DADC86}" sibTransId="{DCAB1B82-89F1-417D-A721-0EA85E939CE4}"/>
    <dgm:cxn modelId="{AE8C205F-AFCA-4D38-96C3-295DC683ABD3}" type="presOf" srcId="{518088CB-0751-45C2-888B-5FE522140FDD}" destId="{0FD1AF02-2BA3-473B-943A-EB9AD1AC7F5C}" srcOrd="0" destOrd="0" presId="urn:microsoft.com/office/officeart/2005/8/layout/bProcess4"/>
    <dgm:cxn modelId="{3DD9915C-06AF-4D2B-96A4-9C7E83BC77C7}" type="presOf" srcId="{D23F7867-FC77-4876-9964-979FF85C0892}" destId="{31AFD891-BEBA-455C-831D-FEA525F7F7A5}" srcOrd="0" destOrd="0" presId="urn:microsoft.com/office/officeart/2005/8/layout/bProcess4"/>
    <dgm:cxn modelId="{C44B07FD-14E4-4092-BF39-BF27B5432711}" srcId="{43D97C8D-FA3A-4AB9-9D9C-1D3D69BFFAED}" destId="{C70AFC6D-6C9A-4568-AD71-F451A6245C8E}" srcOrd="8" destOrd="0" parTransId="{A2C28778-A613-403E-9975-7D5124E91989}" sibTransId="{AD29DA23-7619-44F4-9165-1DD4C9C85E3B}"/>
    <dgm:cxn modelId="{27BEBB80-B5F9-4ECA-A27C-90F5BB1F0057}" type="presOf" srcId="{F24B0DA5-CEE8-4D0E-BB87-63866D79BB5B}" destId="{14AE92F4-4496-49C7-B55E-ECC6145C1363}" srcOrd="0" destOrd="0" presId="urn:microsoft.com/office/officeart/2005/8/layout/bProcess4"/>
    <dgm:cxn modelId="{8D28EDAB-C949-4524-827B-A3E86F7AA648}" srcId="{43D97C8D-FA3A-4AB9-9D9C-1D3D69BFFAED}" destId="{6B0755AB-727C-4184-AC17-7ED72092919C}" srcOrd="3" destOrd="0" parTransId="{CB4A989A-754A-483A-8F09-FD6B40F46265}" sibTransId="{4130FF69-A60C-471A-8000-38DAEBDE3333}"/>
    <dgm:cxn modelId="{FFB2F22D-6AC4-4288-9786-CECDCE8FE296}" type="presOf" srcId="{6B3C75A2-58D0-4AB1-9C95-6FE07720EB96}" destId="{AE512086-D2D8-4D09-8599-DF9DCA8A6318}" srcOrd="0" destOrd="0" presId="urn:microsoft.com/office/officeart/2005/8/layout/bProcess4"/>
    <dgm:cxn modelId="{7E7A4C8C-77B7-4986-ADF5-117F98EEFA85}" type="presParOf" srcId="{1E1EE787-6F53-46C8-8653-3AADF1585F85}" destId="{C5ED2BFA-AE18-4E59-B3F2-2A2BB3A59B02}" srcOrd="0" destOrd="0" presId="urn:microsoft.com/office/officeart/2005/8/layout/bProcess4"/>
    <dgm:cxn modelId="{0B166507-D02C-48D6-94D8-1490DE09668D}" type="presParOf" srcId="{C5ED2BFA-AE18-4E59-B3F2-2A2BB3A59B02}" destId="{9FE0A142-97B0-4429-8AA1-44ECFE638CD8}" srcOrd="0" destOrd="0" presId="urn:microsoft.com/office/officeart/2005/8/layout/bProcess4"/>
    <dgm:cxn modelId="{139FCB09-88FB-47A0-8132-BA9AC17A09E5}" type="presParOf" srcId="{C5ED2BFA-AE18-4E59-B3F2-2A2BB3A59B02}" destId="{36E1E6ED-6DD8-4AC1-BCAB-7C1235E89B01}" srcOrd="1" destOrd="0" presId="urn:microsoft.com/office/officeart/2005/8/layout/bProcess4"/>
    <dgm:cxn modelId="{F377921D-B0E5-4855-8106-B814F9A24340}" type="presParOf" srcId="{1E1EE787-6F53-46C8-8653-3AADF1585F85}" destId="{31AFD891-BEBA-455C-831D-FEA525F7F7A5}" srcOrd="1" destOrd="0" presId="urn:microsoft.com/office/officeart/2005/8/layout/bProcess4"/>
    <dgm:cxn modelId="{2CAF9404-C6C3-41BE-8C19-F185300DB0D7}" type="presParOf" srcId="{1E1EE787-6F53-46C8-8653-3AADF1585F85}" destId="{6A388DA4-BC19-49B3-8534-F9210DB91B12}" srcOrd="2" destOrd="0" presId="urn:microsoft.com/office/officeart/2005/8/layout/bProcess4"/>
    <dgm:cxn modelId="{FF0C5FE3-8BE2-49F8-8C4D-55B318DCC9AC}" type="presParOf" srcId="{6A388DA4-BC19-49B3-8534-F9210DB91B12}" destId="{0B80CF6A-0763-48D6-BB39-7DB8D0031434}" srcOrd="0" destOrd="0" presId="urn:microsoft.com/office/officeart/2005/8/layout/bProcess4"/>
    <dgm:cxn modelId="{BCA9DA1C-B8A6-4A0A-980E-0D9322D9750A}" type="presParOf" srcId="{6A388DA4-BC19-49B3-8534-F9210DB91B12}" destId="{DCFDABC8-0995-4EBE-B6BD-12DA9F07B2D5}" srcOrd="1" destOrd="0" presId="urn:microsoft.com/office/officeart/2005/8/layout/bProcess4"/>
    <dgm:cxn modelId="{3F385B6B-5344-4BE2-95DC-C88180715AC9}" type="presParOf" srcId="{1E1EE787-6F53-46C8-8653-3AADF1585F85}" destId="{0FD1AF02-2BA3-473B-943A-EB9AD1AC7F5C}" srcOrd="3" destOrd="0" presId="urn:microsoft.com/office/officeart/2005/8/layout/bProcess4"/>
    <dgm:cxn modelId="{8ED18A24-3A6F-4374-9A67-F769F56BA233}" type="presParOf" srcId="{1E1EE787-6F53-46C8-8653-3AADF1585F85}" destId="{7376C12F-F0CF-48A4-A5FD-A39D34ADF0A9}" srcOrd="4" destOrd="0" presId="urn:microsoft.com/office/officeart/2005/8/layout/bProcess4"/>
    <dgm:cxn modelId="{5A25803A-760B-4A62-86C3-76533190D41C}" type="presParOf" srcId="{7376C12F-F0CF-48A4-A5FD-A39D34ADF0A9}" destId="{9A04A707-CD4B-4144-A033-65FEE98CBD68}" srcOrd="0" destOrd="0" presId="urn:microsoft.com/office/officeart/2005/8/layout/bProcess4"/>
    <dgm:cxn modelId="{F15597AD-5105-4CC7-8BB8-5E133FB8CCC8}" type="presParOf" srcId="{7376C12F-F0CF-48A4-A5FD-A39D34ADF0A9}" destId="{B47086CC-7CC4-42B6-9C2B-590EBB50EE54}" srcOrd="1" destOrd="0" presId="urn:microsoft.com/office/officeart/2005/8/layout/bProcess4"/>
    <dgm:cxn modelId="{43DE1C9F-82A3-40EF-AFDB-7A52E8B42094}" type="presParOf" srcId="{1E1EE787-6F53-46C8-8653-3AADF1585F85}" destId="{619CA584-3599-4DB6-B1DA-BAD49FCCBC29}" srcOrd="5" destOrd="0" presId="urn:microsoft.com/office/officeart/2005/8/layout/bProcess4"/>
    <dgm:cxn modelId="{D6D235B9-F60C-46F8-A283-964AB409F083}" type="presParOf" srcId="{1E1EE787-6F53-46C8-8653-3AADF1585F85}" destId="{69A14639-0D64-4920-86B1-B9FC6EC6BBCF}" srcOrd="6" destOrd="0" presId="urn:microsoft.com/office/officeart/2005/8/layout/bProcess4"/>
    <dgm:cxn modelId="{EA4B6E45-6562-4044-B9A6-E2DCBD6BDF1B}" type="presParOf" srcId="{69A14639-0D64-4920-86B1-B9FC6EC6BBCF}" destId="{24424439-99CE-4A2E-8608-61331B09853E}" srcOrd="0" destOrd="0" presId="urn:microsoft.com/office/officeart/2005/8/layout/bProcess4"/>
    <dgm:cxn modelId="{1E7F662C-D556-4470-AA78-5922FEC7D24D}" type="presParOf" srcId="{69A14639-0D64-4920-86B1-B9FC6EC6BBCF}" destId="{583F97FD-EEC4-456B-A2BE-3CCC5D479B8E}" srcOrd="1" destOrd="0" presId="urn:microsoft.com/office/officeart/2005/8/layout/bProcess4"/>
    <dgm:cxn modelId="{3943AE9B-8D7D-479C-8227-93AEA85E4A99}" type="presParOf" srcId="{1E1EE787-6F53-46C8-8653-3AADF1585F85}" destId="{35AE3CEA-8ABD-4813-812E-9EE99909193B}" srcOrd="7" destOrd="0" presId="urn:microsoft.com/office/officeart/2005/8/layout/bProcess4"/>
    <dgm:cxn modelId="{DD501F07-4138-4C0D-A66A-26B21D3780D4}" type="presParOf" srcId="{1E1EE787-6F53-46C8-8653-3AADF1585F85}" destId="{D6131E42-6001-4EEF-A49D-F9420EA4C490}" srcOrd="8" destOrd="0" presId="urn:microsoft.com/office/officeart/2005/8/layout/bProcess4"/>
    <dgm:cxn modelId="{015507A0-4663-4ED8-8669-FD9CB0E96CC4}" type="presParOf" srcId="{D6131E42-6001-4EEF-A49D-F9420EA4C490}" destId="{00CE5B80-BE87-4ABA-B943-7FBB691E3B65}" srcOrd="0" destOrd="0" presId="urn:microsoft.com/office/officeart/2005/8/layout/bProcess4"/>
    <dgm:cxn modelId="{4B932A28-56EC-498D-BE0A-E4E504581822}" type="presParOf" srcId="{D6131E42-6001-4EEF-A49D-F9420EA4C490}" destId="{EABE36C4-990E-4F05-AF09-85047D09B139}" srcOrd="1" destOrd="0" presId="urn:microsoft.com/office/officeart/2005/8/layout/bProcess4"/>
    <dgm:cxn modelId="{6A17B13D-DCB4-4738-B8AC-5C717C66B50B}" type="presParOf" srcId="{1E1EE787-6F53-46C8-8653-3AADF1585F85}" destId="{95FC6C0F-74F1-40E7-BB50-252EB9E8D92C}" srcOrd="9" destOrd="0" presId="urn:microsoft.com/office/officeart/2005/8/layout/bProcess4"/>
    <dgm:cxn modelId="{47B47D8F-B8C6-4C66-BEA3-A08C38615D27}" type="presParOf" srcId="{1E1EE787-6F53-46C8-8653-3AADF1585F85}" destId="{ECB51DE8-8477-45C5-8677-4EAE172BA083}" srcOrd="10" destOrd="0" presId="urn:microsoft.com/office/officeart/2005/8/layout/bProcess4"/>
    <dgm:cxn modelId="{43683967-9514-43D1-98A8-AF97C05EC71C}" type="presParOf" srcId="{ECB51DE8-8477-45C5-8677-4EAE172BA083}" destId="{9CEE57F4-178F-48E8-8340-B9E32CD7131B}" srcOrd="0" destOrd="0" presId="urn:microsoft.com/office/officeart/2005/8/layout/bProcess4"/>
    <dgm:cxn modelId="{E2D697BA-9E0D-4D0C-9A08-98BA75402665}" type="presParOf" srcId="{ECB51DE8-8477-45C5-8677-4EAE172BA083}" destId="{5DAA1599-E89F-41C3-BDA5-D5F358F17F49}" srcOrd="1" destOrd="0" presId="urn:microsoft.com/office/officeart/2005/8/layout/bProcess4"/>
    <dgm:cxn modelId="{6D42CED4-F5E1-4A29-B13B-BAC4FA9E7B02}" type="presParOf" srcId="{1E1EE787-6F53-46C8-8653-3AADF1585F85}" destId="{43263AD9-DFD4-44B0-9CDD-E96833412DE4}" srcOrd="11" destOrd="0" presId="urn:microsoft.com/office/officeart/2005/8/layout/bProcess4"/>
    <dgm:cxn modelId="{1CCFCE91-2761-41A4-98A6-4713607433A5}" type="presParOf" srcId="{1E1EE787-6F53-46C8-8653-3AADF1585F85}" destId="{39B52A34-DAEC-460F-A4DC-9EB850AD4018}" srcOrd="12" destOrd="0" presId="urn:microsoft.com/office/officeart/2005/8/layout/bProcess4"/>
    <dgm:cxn modelId="{7D9498E0-CE2D-44B2-951D-C9937164DFB9}" type="presParOf" srcId="{39B52A34-DAEC-460F-A4DC-9EB850AD4018}" destId="{E541A3E1-EE48-42B0-87DB-9DF62FCB919F}" srcOrd="0" destOrd="0" presId="urn:microsoft.com/office/officeart/2005/8/layout/bProcess4"/>
    <dgm:cxn modelId="{FC43B0E5-DDE9-4981-BEBA-F4B2D4423AB9}" type="presParOf" srcId="{39B52A34-DAEC-460F-A4DC-9EB850AD4018}" destId="{14AE92F4-4496-49C7-B55E-ECC6145C1363}" srcOrd="1" destOrd="0" presId="urn:microsoft.com/office/officeart/2005/8/layout/bProcess4"/>
    <dgm:cxn modelId="{AFD6D55D-EB9C-4436-A45A-3012488117B8}" type="presParOf" srcId="{1E1EE787-6F53-46C8-8653-3AADF1585F85}" destId="{63EAA258-1975-421A-BEB5-62ECB0F62D16}" srcOrd="13" destOrd="0" presId="urn:microsoft.com/office/officeart/2005/8/layout/bProcess4"/>
    <dgm:cxn modelId="{A8182FE5-79E2-47AC-ABAE-7376F65FE69D}" type="presParOf" srcId="{1E1EE787-6F53-46C8-8653-3AADF1585F85}" destId="{812E728D-1C71-4D7E-9819-95D935E384BC}" srcOrd="14" destOrd="0" presId="urn:microsoft.com/office/officeart/2005/8/layout/bProcess4"/>
    <dgm:cxn modelId="{CC3AE0FD-0A4A-4C4D-A900-CF9B5B60EC93}" type="presParOf" srcId="{812E728D-1C71-4D7E-9819-95D935E384BC}" destId="{B2D8C31B-43AB-4438-94D1-12BB56EA893F}" srcOrd="0" destOrd="0" presId="urn:microsoft.com/office/officeart/2005/8/layout/bProcess4"/>
    <dgm:cxn modelId="{40058D35-6ABD-4DC3-A2AB-7CD6BEECE0D5}" type="presParOf" srcId="{812E728D-1C71-4D7E-9819-95D935E384BC}" destId="{AE512086-D2D8-4D09-8599-DF9DCA8A6318}" srcOrd="1" destOrd="0" presId="urn:microsoft.com/office/officeart/2005/8/layout/bProcess4"/>
    <dgm:cxn modelId="{5F7B0D22-9361-4E32-AFBE-A4F0C7B51B5C}" type="presParOf" srcId="{1E1EE787-6F53-46C8-8653-3AADF1585F85}" destId="{6686D29E-E2DA-4271-AD15-06C2E438BFEF}" srcOrd="15" destOrd="0" presId="urn:microsoft.com/office/officeart/2005/8/layout/bProcess4"/>
    <dgm:cxn modelId="{90F7488D-E6F0-488E-8DBE-3415A9D72F48}" type="presParOf" srcId="{1E1EE787-6F53-46C8-8653-3AADF1585F85}" destId="{24F7FDF1-7A8D-406E-B188-99600583427B}" srcOrd="16" destOrd="0" presId="urn:microsoft.com/office/officeart/2005/8/layout/bProcess4"/>
    <dgm:cxn modelId="{18F182FC-F32B-4FC6-A2BE-D2996AC760F1}" type="presParOf" srcId="{24F7FDF1-7A8D-406E-B188-99600583427B}" destId="{1AEE75B5-B97D-4950-AC7E-263DFCD93CA7}" srcOrd="0" destOrd="0" presId="urn:microsoft.com/office/officeart/2005/8/layout/bProcess4"/>
    <dgm:cxn modelId="{288A97CA-4B47-4AE4-877C-A85C2F7D5AC6}" type="presParOf" srcId="{24F7FDF1-7A8D-406E-B188-99600583427B}" destId="{698B9343-BF70-4263-A323-6542B219EBA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A17EBB-B78F-41F0-99A8-6DD68F0FE164}" type="doc">
      <dgm:prSet loTypeId="urn:microsoft.com/office/officeart/2005/8/layout/cycle4#1" loCatId="matrix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kumimoji="1" lang="ja-JP" altLang="en-US"/>
        </a:p>
      </dgm:t>
    </dgm:pt>
    <dgm:pt modelId="{8B717D59-D587-44EA-B6A2-913E3B343945}">
      <dgm:prSet phldrT="[テキスト]"/>
      <dgm:spPr/>
      <dgm:t>
        <a:bodyPr/>
        <a:lstStyle/>
        <a:p>
          <a:r>
            <a:rPr kumimoji="1" lang="ja-JP" altLang="en-US" dirty="0" smtClean="0"/>
            <a:t>挑戦</a:t>
          </a:r>
          <a:endParaRPr kumimoji="1" lang="ja-JP" altLang="en-US" dirty="0"/>
        </a:p>
      </dgm:t>
    </dgm:pt>
    <dgm:pt modelId="{82B8ADC4-DC3B-4BA2-868C-A37212D0DB1B}" type="parTrans" cxnId="{FB466A01-DACF-49F8-B782-91D7AF65793E}">
      <dgm:prSet/>
      <dgm:spPr/>
      <dgm:t>
        <a:bodyPr/>
        <a:lstStyle/>
        <a:p>
          <a:endParaRPr kumimoji="1" lang="ja-JP" altLang="en-US"/>
        </a:p>
      </dgm:t>
    </dgm:pt>
    <dgm:pt modelId="{23AAABE6-3A3C-41C9-82AF-EFB00E52908D}" type="sibTrans" cxnId="{FB466A01-DACF-49F8-B782-91D7AF65793E}">
      <dgm:prSet/>
      <dgm:spPr/>
      <dgm:t>
        <a:bodyPr/>
        <a:lstStyle/>
        <a:p>
          <a:endParaRPr kumimoji="1" lang="ja-JP" altLang="en-US"/>
        </a:p>
      </dgm:t>
    </dgm:pt>
    <dgm:pt modelId="{EBFF18C2-F54D-44CE-A408-2C093208E4B1}">
      <dgm:prSet phldrT="[テキスト]" custT="1"/>
      <dgm:spPr/>
      <dgm:t>
        <a:bodyPr/>
        <a:lstStyle/>
        <a:p>
          <a:r>
            <a:rPr kumimoji="1" lang="ja-JP" altLang="en-US" sz="2000" dirty="0" smtClean="0"/>
            <a:t>発表力</a:t>
          </a:r>
          <a:endParaRPr kumimoji="1" lang="ja-JP" altLang="en-US" sz="2000" dirty="0"/>
        </a:p>
      </dgm:t>
    </dgm:pt>
    <dgm:pt modelId="{5CE7E77C-2704-4B7F-BF71-8499F365998E}" type="parTrans" cxnId="{AB67AAB5-675A-4395-AF3C-3DEC6EBB8695}">
      <dgm:prSet/>
      <dgm:spPr/>
      <dgm:t>
        <a:bodyPr/>
        <a:lstStyle/>
        <a:p>
          <a:endParaRPr kumimoji="1" lang="ja-JP" altLang="en-US"/>
        </a:p>
      </dgm:t>
    </dgm:pt>
    <dgm:pt modelId="{BC54E2E3-C116-4E85-9EFF-00CA5450C700}" type="sibTrans" cxnId="{AB67AAB5-675A-4395-AF3C-3DEC6EBB8695}">
      <dgm:prSet/>
      <dgm:spPr/>
      <dgm:t>
        <a:bodyPr/>
        <a:lstStyle/>
        <a:p>
          <a:endParaRPr kumimoji="1" lang="ja-JP" altLang="en-US"/>
        </a:p>
      </dgm:t>
    </dgm:pt>
    <dgm:pt modelId="{50374918-750E-471A-8F15-69BAA2F4DEBB}">
      <dgm:prSet phldrT="[テキスト]"/>
      <dgm:spPr/>
      <dgm:t>
        <a:bodyPr/>
        <a:lstStyle/>
        <a:p>
          <a:r>
            <a:rPr kumimoji="1" lang="ja-JP" altLang="en-US" dirty="0" smtClean="0"/>
            <a:t>学び</a:t>
          </a:r>
          <a:endParaRPr kumimoji="1" lang="ja-JP" altLang="en-US" dirty="0"/>
        </a:p>
      </dgm:t>
    </dgm:pt>
    <dgm:pt modelId="{614359E0-0A0A-4970-8A02-75172109EDFF}" type="parTrans" cxnId="{6F2D2F77-1F07-4AC5-9449-44BE1A0530AB}">
      <dgm:prSet/>
      <dgm:spPr/>
      <dgm:t>
        <a:bodyPr/>
        <a:lstStyle/>
        <a:p>
          <a:endParaRPr kumimoji="1" lang="ja-JP" altLang="en-US"/>
        </a:p>
      </dgm:t>
    </dgm:pt>
    <dgm:pt modelId="{B8EE0CF5-8E35-465D-BCEB-A201BF49E163}" type="sibTrans" cxnId="{6F2D2F77-1F07-4AC5-9449-44BE1A0530AB}">
      <dgm:prSet/>
      <dgm:spPr/>
      <dgm:t>
        <a:bodyPr/>
        <a:lstStyle/>
        <a:p>
          <a:endParaRPr kumimoji="1" lang="ja-JP" altLang="en-US"/>
        </a:p>
      </dgm:t>
    </dgm:pt>
    <dgm:pt modelId="{19EA6B3C-329F-4A6F-88ED-C8FD9FFEA119}">
      <dgm:prSet phldrT="[テキスト]" custT="1"/>
      <dgm:spPr/>
      <dgm:t>
        <a:bodyPr/>
        <a:lstStyle/>
        <a:p>
          <a:r>
            <a:rPr kumimoji="1" lang="ja-JP" altLang="en-US" sz="2000" dirty="0" smtClean="0"/>
            <a:t>他県職員と交流</a:t>
          </a:r>
          <a:endParaRPr kumimoji="1" lang="ja-JP" altLang="en-US" sz="2000" dirty="0"/>
        </a:p>
      </dgm:t>
    </dgm:pt>
    <dgm:pt modelId="{BF61C618-FBD5-4EFD-91A2-7A8EA70446E0}" type="parTrans" cxnId="{0BCD2A20-E57F-4E23-99B1-BA096E87F476}">
      <dgm:prSet/>
      <dgm:spPr/>
      <dgm:t>
        <a:bodyPr/>
        <a:lstStyle/>
        <a:p>
          <a:endParaRPr kumimoji="1" lang="ja-JP" altLang="en-US"/>
        </a:p>
      </dgm:t>
    </dgm:pt>
    <dgm:pt modelId="{6FE3F467-DBFD-4459-ACB3-31753DF9F4F1}" type="sibTrans" cxnId="{0BCD2A20-E57F-4E23-99B1-BA096E87F476}">
      <dgm:prSet/>
      <dgm:spPr/>
      <dgm:t>
        <a:bodyPr/>
        <a:lstStyle/>
        <a:p>
          <a:endParaRPr kumimoji="1" lang="ja-JP" altLang="en-US"/>
        </a:p>
      </dgm:t>
    </dgm:pt>
    <dgm:pt modelId="{5D87BB88-597C-433E-9478-1DC69FCF2853}">
      <dgm:prSet phldrT="[テキスト]"/>
      <dgm:spPr/>
      <dgm:t>
        <a:bodyPr/>
        <a:lstStyle/>
        <a:p>
          <a:r>
            <a:rPr kumimoji="1" lang="ja-JP" altLang="en-US" dirty="0" smtClean="0"/>
            <a:t>休息</a:t>
          </a:r>
          <a:endParaRPr kumimoji="1" lang="ja-JP" altLang="en-US" dirty="0"/>
        </a:p>
      </dgm:t>
    </dgm:pt>
    <dgm:pt modelId="{C7DDBDFC-BBCC-4342-9A4E-1192E9A66BA2}" type="parTrans" cxnId="{CD2033D0-1213-4563-8C14-A2617A28A363}">
      <dgm:prSet/>
      <dgm:spPr/>
      <dgm:t>
        <a:bodyPr/>
        <a:lstStyle/>
        <a:p>
          <a:endParaRPr kumimoji="1" lang="ja-JP" altLang="en-US"/>
        </a:p>
      </dgm:t>
    </dgm:pt>
    <dgm:pt modelId="{AF080DF5-BCB9-474D-92EF-A4B2D86FE943}" type="sibTrans" cxnId="{CD2033D0-1213-4563-8C14-A2617A28A363}">
      <dgm:prSet/>
      <dgm:spPr/>
      <dgm:t>
        <a:bodyPr/>
        <a:lstStyle/>
        <a:p>
          <a:endParaRPr kumimoji="1" lang="ja-JP" altLang="en-US"/>
        </a:p>
      </dgm:t>
    </dgm:pt>
    <dgm:pt modelId="{F2461649-C356-49F8-A3F4-E88186EC84BE}">
      <dgm:prSet phldrT="[テキスト]" custT="1"/>
      <dgm:spPr/>
      <dgm:t>
        <a:bodyPr/>
        <a:lstStyle/>
        <a:p>
          <a:r>
            <a:rPr kumimoji="1" lang="ja-JP" altLang="en-US" sz="2000" dirty="0" smtClean="0"/>
            <a:t>・開催地で有給休暇</a:t>
          </a:r>
          <a:endParaRPr kumimoji="1" lang="ja-JP" altLang="en-US" sz="2000" dirty="0"/>
        </a:p>
      </dgm:t>
    </dgm:pt>
    <dgm:pt modelId="{8D03684E-E104-45BD-982A-968AF9B39E3B}" type="parTrans" cxnId="{E082D4EC-214A-447B-8C37-605EAC097AAF}">
      <dgm:prSet/>
      <dgm:spPr/>
      <dgm:t>
        <a:bodyPr/>
        <a:lstStyle/>
        <a:p>
          <a:endParaRPr kumimoji="1" lang="ja-JP" altLang="en-US"/>
        </a:p>
      </dgm:t>
    </dgm:pt>
    <dgm:pt modelId="{EBD2D50F-3871-4244-809D-B850FC0870F8}" type="sibTrans" cxnId="{E082D4EC-214A-447B-8C37-605EAC097AAF}">
      <dgm:prSet/>
      <dgm:spPr/>
      <dgm:t>
        <a:bodyPr/>
        <a:lstStyle/>
        <a:p>
          <a:endParaRPr kumimoji="1" lang="ja-JP" altLang="en-US"/>
        </a:p>
      </dgm:t>
    </dgm:pt>
    <dgm:pt modelId="{D7BA4D86-6276-4FAD-9F46-2A4643A71FF0}">
      <dgm:prSet phldrT="[テキスト]"/>
      <dgm:spPr/>
      <dgm:t>
        <a:bodyPr/>
        <a:lstStyle/>
        <a:p>
          <a:r>
            <a:rPr kumimoji="1" lang="ja-JP" altLang="en-US" dirty="0" smtClean="0"/>
            <a:t>次へ</a:t>
          </a:r>
          <a:endParaRPr kumimoji="1" lang="ja-JP" altLang="en-US" dirty="0"/>
        </a:p>
      </dgm:t>
    </dgm:pt>
    <dgm:pt modelId="{0C3EC100-3A60-480A-93A4-C3C91A1938A2}" type="parTrans" cxnId="{CCB753D9-47DA-453F-BA5D-D1FAD3334DA9}">
      <dgm:prSet/>
      <dgm:spPr/>
      <dgm:t>
        <a:bodyPr/>
        <a:lstStyle/>
        <a:p>
          <a:endParaRPr kumimoji="1" lang="ja-JP" altLang="en-US"/>
        </a:p>
      </dgm:t>
    </dgm:pt>
    <dgm:pt modelId="{286846A5-C36E-4F9C-B36D-34D2EEBD8420}" type="sibTrans" cxnId="{CCB753D9-47DA-453F-BA5D-D1FAD3334DA9}">
      <dgm:prSet/>
      <dgm:spPr/>
      <dgm:t>
        <a:bodyPr/>
        <a:lstStyle/>
        <a:p>
          <a:endParaRPr kumimoji="1" lang="ja-JP" altLang="en-US"/>
        </a:p>
      </dgm:t>
    </dgm:pt>
    <dgm:pt modelId="{1E5AC7B7-8351-46DB-A0FC-CACC0DF57E07}">
      <dgm:prSet phldrT="[テキスト]" custT="1"/>
      <dgm:spPr/>
      <dgm:t>
        <a:bodyPr/>
        <a:lstStyle/>
        <a:p>
          <a:r>
            <a:rPr kumimoji="1" lang="ja-JP" altLang="en-US" sz="2000" dirty="0" smtClean="0"/>
            <a:t>アドバイス</a:t>
          </a:r>
          <a:endParaRPr kumimoji="1" lang="ja-JP" altLang="en-US" sz="2000" dirty="0"/>
        </a:p>
      </dgm:t>
    </dgm:pt>
    <dgm:pt modelId="{FCA1BB34-B07E-4D8D-93F3-9AD03F958F77}" type="parTrans" cxnId="{38DB641A-60AD-4DA1-B1FE-C0A1DE330CC8}">
      <dgm:prSet/>
      <dgm:spPr/>
      <dgm:t>
        <a:bodyPr/>
        <a:lstStyle/>
        <a:p>
          <a:endParaRPr kumimoji="1" lang="ja-JP" altLang="en-US"/>
        </a:p>
      </dgm:t>
    </dgm:pt>
    <dgm:pt modelId="{7B79B435-0041-4797-AE32-F7DEB7ADD652}" type="sibTrans" cxnId="{38DB641A-60AD-4DA1-B1FE-C0A1DE330CC8}">
      <dgm:prSet/>
      <dgm:spPr/>
      <dgm:t>
        <a:bodyPr/>
        <a:lstStyle/>
        <a:p>
          <a:endParaRPr kumimoji="1" lang="ja-JP" altLang="en-US"/>
        </a:p>
      </dgm:t>
    </dgm:pt>
    <dgm:pt modelId="{6DF7F200-4B0A-49C3-B6E9-3FCA516E4387}">
      <dgm:prSet phldrT="[テキスト]" custT="1"/>
      <dgm:spPr/>
      <dgm:t>
        <a:bodyPr/>
        <a:lstStyle/>
        <a:p>
          <a:r>
            <a:rPr kumimoji="1" lang="ja-JP" altLang="en-US" sz="2000" dirty="0" smtClean="0"/>
            <a:t>伝える難しさ</a:t>
          </a:r>
          <a:endParaRPr kumimoji="1" lang="ja-JP" altLang="en-US" sz="2000" dirty="0"/>
        </a:p>
      </dgm:t>
    </dgm:pt>
    <dgm:pt modelId="{EDEEEA90-05C4-4605-B0A7-AA7F5D7DCB5F}" type="parTrans" cxnId="{F97DF350-DEFE-45DA-8A64-51003B07F886}">
      <dgm:prSet/>
      <dgm:spPr/>
      <dgm:t>
        <a:bodyPr/>
        <a:lstStyle/>
        <a:p>
          <a:endParaRPr kumimoji="1" lang="ja-JP" altLang="en-US"/>
        </a:p>
      </dgm:t>
    </dgm:pt>
    <dgm:pt modelId="{99C91988-1409-481A-8C13-D031913DF682}" type="sibTrans" cxnId="{F97DF350-DEFE-45DA-8A64-51003B07F886}">
      <dgm:prSet/>
      <dgm:spPr/>
      <dgm:t>
        <a:bodyPr/>
        <a:lstStyle/>
        <a:p>
          <a:endParaRPr kumimoji="1" lang="ja-JP" altLang="en-US"/>
        </a:p>
      </dgm:t>
    </dgm:pt>
    <dgm:pt modelId="{D920C795-081A-455B-859A-5E832AED631F}">
      <dgm:prSet phldrT="[テキスト]" custT="1"/>
      <dgm:spPr/>
      <dgm:t>
        <a:bodyPr/>
        <a:lstStyle/>
        <a:p>
          <a:r>
            <a:rPr kumimoji="1" lang="ja-JP" altLang="en-US" sz="2000" dirty="0" smtClean="0"/>
            <a:t>自施設の取り組みを再確認する</a:t>
          </a:r>
          <a:endParaRPr kumimoji="1" lang="ja-JP" altLang="en-US" sz="2000" dirty="0"/>
        </a:p>
      </dgm:t>
    </dgm:pt>
    <dgm:pt modelId="{8510F086-0760-4B97-8098-5B5F8F387080}" type="parTrans" cxnId="{38EC0C54-6DD6-4083-8DB1-762188FD4114}">
      <dgm:prSet/>
      <dgm:spPr/>
      <dgm:t>
        <a:bodyPr/>
        <a:lstStyle/>
        <a:p>
          <a:endParaRPr kumimoji="1" lang="ja-JP" altLang="en-US"/>
        </a:p>
      </dgm:t>
    </dgm:pt>
    <dgm:pt modelId="{66DF058F-A739-4113-97B4-3179F1B6E395}" type="sibTrans" cxnId="{38EC0C54-6DD6-4083-8DB1-762188FD4114}">
      <dgm:prSet/>
      <dgm:spPr/>
      <dgm:t>
        <a:bodyPr/>
        <a:lstStyle/>
        <a:p>
          <a:endParaRPr kumimoji="1" lang="ja-JP" altLang="en-US"/>
        </a:p>
      </dgm:t>
    </dgm:pt>
    <dgm:pt modelId="{A3404845-E7DA-4055-8AA0-A40ED68142C0}">
      <dgm:prSet phldrT="[テキスト]" custT="1"/>
      <dgm:spPr/>
      <dgm:t>
        <a:bodyPr/>
        <a:lstStyle/>
        <a:p>
          <a:r>
            <a:rPr kumimoji="1" lang="ja-JP" altLang="en-US" sz="2000" dirty="0" smtClean="0"/>
            <a:t>励まし</a:t>
          </a:r>
          <a:endParaRPr kumimoji="1" lang="ja-JP" altLang="en-US" sz="2000" dirty="0"/>
        </a:p>
      </dgm:t>
    </dgm:pt>
    <dgm:pt modelId="{2C0F1935-221E-4840-8A66-ADAB266453BD}" type="parTrans" cxnId="{EF7E7BD2-C2EF-4D72-B48A-2CDC84AE88E9}">
      <dgm:prSet/>
      <dgm:spPr/>
      <dgm:t>
        <a:bodyPr/>
        <a:lstStyle/>
        <a:p>
          <a:endParaRPr kumimoji="1" lang="ja-JP" altLang="en-US"/>
        </a:p>
      </dgm:t>
    </dgm:pt>
    <dgm:pt modelId="{EF49B2C2-4889-49D3-9E14-A0E1B40A9572}" type="sibTrans" cxnId="{EF7E7BD2-C2EF-4D72-B48A-2CDC84AE88E9}">
      <dgm:prSet/>
      <dgm:spPr/>
      <dgm:t>
        <a:bodyPr/>
        <a:lstStyle/>
        <a:p>
          <a:endParaRPr kumimoji="1" lang="ja-JP" altLang="en-US"/>
        </a:p>
      </dgm:t>
    </dgm:pt>
    <dgm:pt modelId="{F8558BED-5626-4CAC-949C-6D912E73A2AA}" type="pres">
      <dgm:prSet presAssocID="{6EA17EBB-B78F-41F0-99A8-6DD68F0FE16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2A215D5-BFA6-4771-9A0E-E799A417CE7D}" type="pres">
      <dgm:prSet presAssocID="{6EA17EBB-B78F-41F0-99A8-6DD68F0FE164}" presName="children" presStyleCnt="0"/>
      <dgm:spPr/>
    </dgm:pt>
    <dgm:pt modelId="{EF1A98E2-061A-47F9-A04F-1F9A5565CA52}" type="pres">
      <dgm:prSet presAssocID="{6EA17EBB-B78F-41F0-99A8-6DD68F0FE164}" presName="child1group" presStyleCnt="0"/>
      <dgm:spPr/>
    </dgm:pt>
    <dgm:pt modelId="{0926F3CE-EF7A-4B10-93EE-D1EE7133418C}" type="pres">
      <dgm:prSet presAssocID="{6EA17EBB-B78F-41F0-99A8-6DD68F0FE164}" presName="child1" presStyleLbl="bgAcc1" presStyleIdx="0" presStyleCnt="4" custScaleX="135578" custLinFactNeighborX="-6817" custLinFactNeighborY="9470"/>
      <dgm:spPr/>
      <dgm:t>
        <a:bodyPr/>
        <a:lstStyle/>
        <a:p>
          <a:endParaRPr kumimoji="1" lang="ja-JP" altLang="en-US"/>
        </a:p>
      </dgm:t>
    </dgm:pt>
    <dgm:pt modelId="{F76552AF-1D2B-4FA3-916A-A7293298BACD}" type="pres">
      <dgm:prSet presAssocID="{6EA17EBB-B78F-41F0-99A8-6DD68F0FE16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563FF06-642E-48D6-AC9E-5A7D43A2B0A9}" type="pres">
      <dgm:prSet presAssocID="{6EA17EBB-B78F-41F0-99A8-6DD68F0FE164}" presName="child2group" presStyleCnt="0"/>
      <dgm:spPr/>
    </dgm:pt>
    <dgm:pt modelId="{ADCCEA55-BAB4-404D-B43C-8B8A11958905}" type="pres">
      <dgm:prSet presAssocID="{6EA17EBB-B78F-41F0-99A8-6DD68F0FE164}" presName="child2" presStyleLbl="bgAcc1" presStyleIdx="1" presStyleCnt="4" custScaleX="172667" custLinFactNeighborX="23322" custLinFactNeighborY="9470"/>
      <dgm:spPr/>
      <dgm:t>
        <a:bodyPr/>
        <a:lstStyle/>
        <a:p>
          <a:endParaRPr kumimoji="1" lang="ja-JP" altLang="en-US"/>
        </a:p>
      </dgm:t>
    </dgm:pt>
    <dgm:pt modelId="{EF31A5D9-C6E9-4715-B733-3ED4CAFEA0BA}" type="pres">
      <dgm:prSet presAssocID="{6EA17EBB-B78F-41F0-99A8-6DD68F0FE16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AD6973-C744-4A4A-A09F-FDCA257437C0}" type="pres">
      <dgm:prSet presAssocID="{6EA17EBB-B78F-41F0-99A8-6DD68F0FE164}" presName="child3group" presStyleCnt="0"/>
      <dgm:spPr/>
    </dgm:pt>
    <dgm:pt modelId="{D291C5BA-15CE-435C-A30A-973B08F8A289}" type="pres">
      <dgm:prSet presAssocID="{6EA17EBB-B78F-41F0-99A8-6DD68F0FE164}" presName="child3" presStyleLbl="bgAcc1" presStyleIdx="2" presStyleCnt="4" custScaleX="184283" custLinFactNeighborX="23169" custLinFactNeighborY="-8902"/>
      <dgm:spPr/>
      <dgm:t>
        <a:bodyPr/>
        <a:lstStyle/>
        <a:p>
          <a:endParaRPr kumimoji="1" lang="ja-JP" altLang="en-US"/>
        </a:p>
      </dgm:t>
    </dgm:pt>
    <dgm:pt modelId="{CF3EFBDD-C22E-40E3-A444-2814BBD19C9E}" type="pres">
      <dgm:prSet presAssocID="{6EA17EBB-B78F-41F0-99A8-6DD68F0FE16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E11C71-5D84-4ABF-B9E0-B4D5F2BC819F}" type="pres">
      <dgm:prSet presAssocID="{6EA17EBB-B78F-41F0-99A8-6DD68F0FE164}" presName="child4group" presStyleCnt="0"/>
      <dgm:spPr/>
    </dgm:pt>
    <dgm:pt modelId="{B750CDF7-E4ED-4D42-A4C9-444E2CCFF86A}" type="pres">
      <dgm:prSet presAssocID="{6EA17EBB-B78F-41F0-99A8-6DD68F0FE164}" presName="child4" presStyleLbl="bgAcc1" presStyleIdx="3" presStyleCnt="4" custScaleX="117340" custLinFactNeighborX="-17636" custLinFactNeighborY="-8902"/>
      <dgm:spPr/>
      <dgm:t>
        <a:bodyPr/>
        <a:lstStyle/>
        <a:p>
          <a:endParaRPr kumimoji="1" lang="ja-JP" altLang="en-US"/>
        </a:p>
      </dgm:t>
    </dgm:pt>
    <dgm:pt modelId="{75C36822-BA16-4DF8-9485-237B1310C1EB}" type="pres">
      <dgm:prSet presAssocID="{6EA17EBB-B78F-41F0-99A8-6DD68F0FE16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555C411-AE22-462A-9FC2-C84758F44AED}" type="pres">
      <dgm:prSet presAssocID="{6EA17EBB-B78F-41F0-99A8-6DD68F0FE164}" presName="childPlaceholder" presStyleCnt="0"/>
      <dgm:spPr/>
    </dgm:pt>
    <dgm:pt modelId="{E944F5C1-EC5B-4A9C-BE3D-9CA6D484D30E}" type="pres">
      <dgm:prSet presAssocID="{6EA17EBB-B78F-41F0-99A8-6DD68F0FE164}" presName="circle" presStyleCnt="0"/>
      <dgm:spPr/>
    </dgm:pt>
    <dgm:pt modelId="{777963FF-6172-4BE6-85E4-D5C62E705815}" type="pres">
      <dgm:prSet presAssocID="{6EA17EBB-B78F-41F0-99A8-6DD68F0FE16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EFF5BC-6773-41D4-A507-8C70659771A3}" type="pres">
      <dgm:prSet presAssocID="{6EA17EBB-B78F-41F0-99A8-6DD68F0FE16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D89B530-5F7B-48C8-877F-5D03389315AF}" type="pres">
      <dgm:prSet presAssocID="{6EA17EBB-B78F-41F0-99A8-6DD68F0FE16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1B044F0-C8D2-4E39-841F-7702E91CA5B9}" type="pres">
      <dgm:prSet presAssocID="{6EA17EBB-B78F-41F0-99A8-6DD68F0FE16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F1DD9A-AC8B-4DF3-9676-B33FA24D9224}" type="pres">
      <dgm:prSet presAssocID="{6EA17EBB-B78F-41F0-99A8-6DD68F0FE164}" presName="quadrantPlaceholder" presStyleCnt="0"/>
      <dgm:spPr/>
    </dgm:pt>
    <dgm:pt modelId="{9FACDCA6-BF94-4983-AACD-168120098F70}" type="pres">
      <dgm:prSet presAssocID="{6EA17EBB-B78F-41F0-99A8-6DD68F0FE164}" presName="center1" presStyleLbl="fgShp" presStyleIdx="0" presStyleCnt="2"/>
      <dgm:spPr/>
    </dgm:pt>
    <dgm:pt modelId="{B546BD92-DBC7-4C65-9552-499963F88EBB}" type="pres">
      <dgm:prSet presAssocID="{6EA17EBB-B78F-41F0-99A8-6DD68F0FE164}" presName="center2" presStyleLbl="fgShp" presStyleIdx="1" presStyleCnt="2"/>
      <dgm:spPr/>
    </dgm:pt>
  </dgm:ptLst>
  <dgm:cxnLst>
    <dgm:cxn modelId="{EF7E7BD2-C2EF-4D72-B48A-2CDC84AE88E9}" srcId="{D7BA4D86-6276-4FAD-9F46-2A4643A71FF0}" destId="{A3404845-E7DA-4055-8AA0-A40ED68142C0}" srcOrd="1" destOrd="0" parTransId="{2C0F1935-221E-4840-8A66-ADAB266453BD}" sibTransId="{EF49B2C2-4889-49D3-9E14-A0E1B40A9572}"/>
    <dgm:cxn modelId="{E7618AC6-BA36-4CCC-9E99-2A098DE27EF5}" type="presOf" srcId="{F2461649-C356-49F8-A3F4-E88186EC84BE}" destId="{D291C5BA-15CE-435C-A30A-973B08F8A289}" srcOrd="0" destOrd="0" presId="urn:microsoft.com/office/officeart/2005/8/layout/cycle4#1"/>
    <dgm:cxn modelId="{38EC0C54-6DD6-4083-8DB1-762188FD4114}" srcId="{50374918-750E-471A-8F15-69BAA2F4DEBB}" destId="{D920C795-081A-455B-859A-5E832AED631F}" srcOrd="1" destOrd="0" parTransId="{8510F086-0760-4B97-8098-5B5F8F387080}" sibTransId="{66DF058F-A739-4113-97B4-3179F1B6E395}"/>
    <dgm:cxn modelId="{71F1E663-FC8E-4934-9115-6ED5669DFDEC}" type="presOf" srcId="{D7BA4D86-6276-4FAD-9F46-2A4643A71FF0}" destId="{E1B044F0-C8D2-4E39-841F-7702E91CA5B9}" srcOrd="0" destOrd="0" presId="urn:microsoft.com/office/officeart/2005/8/layout/cycle4#1"/>
    <dgm:cxn modelId="{E082D4EC-214A-447B-8C37-605EAC097AAF}" srcId="{5D87BB88-597C-433E-9478-1DC69FCF2853}" destId="{F2461649-C356-49F8-A3F4-E88186EC84BE}" srcOrd="0" destOrd="0" parTransId="{8D03684E-E104-45BD-982A-968AF9B39E3B}" sibTransId="{EBD2D50F-3871-4244-809D-B850FC0870F8}"/>
    <dgm:cxn modelId="{FB466A01-DACF-49F8-B782-91D7AF65793E}" srcId="{6EA17EBB-B78F-41F0-99A8-6DD68F0FE164}" destId="{8B717D59-D587-44EA-B6A2-913E3B343945}" srcOrd="0" destOrd="0" parTransId="{82B8ADC4-DC3B-4BA2-868C-A37212D0DB1B}" sibTransId="{23AAABE6-3A3C-41C9-82AF-EFB00E52908D}"/>
    <dgm:cxn modelId="{5222D159-A8ED-420F-9F7E-E0EA97EDE613}" type="presOf" srcId="{5D87BB88-597C-433E-9478-1DC69FCF2853}" destId="{8D89B530-5F7B-48C8-877F-5D03389315AF}" srcOrd="0" destOrd="0" presId="urn:microsoft.com/office/officeart/2005/8/layout/cycle4#1"/>
    <dgm:cxn modelId="{ED5A84CF-3D0D-4751-AE22-C37CCE830BB5}" type="presOf" srcId="{1E5AC7B7-8351-46DB-A0FC-CACC0DF57E07}" destId="{B750CDF7-E4ED-4D42-A4C9-444E2CCFF86A}" srcOrd="0" destOrd="0" presId="urn:microsoft.com/office/officeart/2005/8/layout/cycle4#1"/>
    <dgm:cxn modelId="{1C820661-F8FA-49FC-8E98-D5EE01CDC7DD}" type="presOf" srcId="{6DF7F200-4B0A-49C3-B6E9-3FCA516E4387}" destId="{0926F3CE-EF7A-4B10-93EE-D1EE7133418C}" srcOrd="0" destOrd="1" presId="urn:microsoft.com/office/officeart/2005/8/layout/cycle4#1"/>
    <dgm:cxn modelId="{3E026334-D150-4D68-955E-C103F9AF376F}" type="presOf" srcId="{6EA17EBB-B78F-41F0-99A8-6DD68F0FE164}" destId="{F8558BED-5626-4CAC-949C-6D912E73A2AA}" srcOrd="0" destOrd="0" presId="urn:microsoft.com/office/officeart/2005/8/layout/cycle4#1"/>
    <dgm:cxn modelId="{71AB0ACC-0B01-4299-B90B-C3F36CA3FA77}" type="presOf" srcId="{1E5AC7B7-8351-46DB-A0FC-CACC0DF57E07}" destId="{75C36822-BA16-4DF8-9485-237B1310C1EB}" srcOrd="1" destOrd="0" presId="urn:microsoft.com/office/officeart/2005/8/layout/cycle4#1"/>
    <dgm:cxn modelId="{401F4431-884F-4CAD-8EA6-023A0050D4CE}" type="presOf" srcId="{D920C795-081A-455B-859A-5E832AED631F}" destId="{ADCCEA55-BAB4-404D-B43C-8B8A11958905}" srcOrd="0" destOrd="1" presId="urn:microsoft.com/office/officeart/2005/8/layout/cycle4#1"/>
    <dgm:cxn modelId="{DEBA87B1-8D2D-4B3D-8D99-0506159666A2}" type="presOf" srcId="{19EA6B3C-329F-4A6F-88ED-C8FD9FFEA119}" destId="{ADCCEA55-BAB4-404D-B43C-8B8A11958905}" srcOrd="0" destOrd="0" presId="urn:microsoft.com/office/officeart/2005/8/layout/cycle4#1"/>
    <dgm:cxn modelId="{0BCD2A20-E57F-4E23-99B1-BA096E87F476}" srcId="{50374918-750E-471A-8F15-69BAA2F4DEBB}" destId="{19EA6B3C-329F-4A6F-88ED-C8FD9FFEA119}" srcOrd="0" destOrd="0" parTransId="{BF61C618-FBD5-4EFD-91A2-7A8EA70446E0}" sibTransId="{6FE3F467-DBFD-4459-ACB3-31753DF9F4F1}"/>
    <dgm:cxn modelId="{AB67AAB5-675A-4395-AF3C-3DEC6EBB8695}" srcId="{8B717D59-D587-44EA-B6A2-913E3B343945}" destId="{EBFF18C2-F54D-44CE-A408-2C093208E4B1}" srcOrd="0" destOrd="0" parTransId="{5CE7E77C-2704-4B7F-BF71-8499F365998E}" sibTransId="{BC54E2E3-C116-4E85-9EFF-00CA5450C700}"/>
    <dgm:cxn modelId="{4C3455C7-5E64-4FAE-B6DF-011E6AB774AA}" type="presOf" srcId="{6DF7F200-4B0A-49C3-B6E9-3FCA516E4387}" destId="{F76552AF-1D2B-4FA3-916A-A7293298BACD}" srcOrd="1" destOrd="1" presId="urn:microsoft.com/office/officeart/2005/8/layout/cycle4#1"/>
    <dgm:cxn modelId="{BA325E2B-4184-4D4E-BA3E-83F904426161}" type="presOf" srcId="{19EA6B3C-329F-4A6F-88ED-C8FD9FFEA119}" destId="{EF31A5D9-C6E9-4715-B733-3ED4CAFEA0BA}" srcOrd="1" destOrd="0" presId="urn:microsoft.com/office/officeart/2005/8/layout/cycle4#1"/>
    <dgm:cxn modelId="{3239C1AF-92FE-4407-85FE-C296FE486EE7}" type="presOf" srcId="{F2461649-C356-49F8-A3F4-E88186EC84BE}" destId="{CF3EFBDD-C22E-40E3-A444-2814BBD19C9E}" srcOrd="1" destOrd="0" presId="urn:microsoft.com/office/officeart/2005/8/layout/cycle4#1"/>
    <dgm:cxn modelId="{CD2033D0-1213-4563-8C14-A2617A28A363}" srcId="{6EA17EBB-B78F-41F0-99A8-6DD68F0FE164}" destId="{5D87BB88-597C-433E-9478-1DC69FCF2853}" srcOrd="2" destOrd="0" parTransId="{C7DDBDFC-BBCC-4342-9A4E-1192E9A66BA2}" sibTransId="{AF080DF5-BCB9-474D-92EF-A4B2D86FE943}"/>
    <dgm:cxn modelId="{5F1626DC-774F-43F8-939E-5250DA926AFE}" type="presOf" srcId="{A3404845-E7DA-4055-8AA0-A40ED68142C0}" destId="{75C36822-BA16-4DF8-9485-237B1310C1EB}" srcOrd="1" destOrd="1" presId="urn:microsoft.com/office/officeart/2005/8/layout/cycle4#1"/>
    <dgm:cxn modelId="{CCB753D9-47DA-453F-BA5D-D1FAD3334DA9}" srcId="{6EA17EBB-B78F-41F0-99A8-6DD68F0FE164}" destId="{D7BA4D86-6276-4FAD-9F46-2A4643A71FF0}" srcOrd="3" destOrd="0" parTransId="{0C3EC100-3A60-480A-93A4-C3C91A1938A2}" sibTransId="{286846A5-C36E-4F9C-B36D-34D2EEBD8420}"/>
    <dgm:cxn modelId="{6F2D2F77-1F07-4AC5-9449-44BE1A0530AB}" srcId="{6EA17EBB-B78F-41F0-99A8-6DD68F0FE164}" destId="{50374918-750E-471A-8F15-69BAA2F4DEBB}" srcOrd="1" destOrd="0" parTransId="{614359E0-0A0A-4970-8A02-75172109EDFF}" sibTransId="{B8EE0CF5-8E35-465D-BCEB-A201BF49E163}"/>
    <dgm:cxn modelId="{03120FF8-1863-41CB-9C1E-963B351BD734}" type="presOf" srcId="{50374918-750E-471A-8F15-69BAA2F4DEBB}" destId="{FEEFF5BC-6773-41D4-A507-8C70659771A3}" srcOrd="0" destOrd="0" presId="urn:microsoft.com/office/officeart/2005/8/layout/cycle4#1"/>
    <dgm:cxn modelId="{24156065-E7BF-4211-80AF-8D495E1B133D}" type="presOf" srcId="{D920C795-081A-455B-859A-5E832AED631F}" destId="{EF31A5D9-C6E9-4715-B733-3ED4CAFEA0BA}" srcOrd="1" destOrd="1" presId="urn:microsoft.com/office/officeart/2005/8/layout/cycle4#1"/>
    <dgm:cxn modelId="{9D13652E-4040-4CBA-8C40-385C48DD08A7}" type="presOf" srcId="{EBFF18C2-F54D-44CE-A408-2C093208E4B1}" destId="{F76552AF-1D2B-4FA3-916A-A7293298BACD}" srcOrd="1" destOrd="0" presId="urn:microsoft.com/office/officeart/2005/8/layout/cycle4#1"/>
    <dgm:cxn modelId="{497C69F2-77AE-4322-B0A3-2F4899FA4A43}" type="presOf" srcId="{A3404845-E7DA-4055-8AA0-A40ED68142C0}" destId="{B750CDF7-E4ED-4D42-A4C9-444E2CCFF86A}" srcOrd="0" destOrd="1" presId="urn:microsoft.com/office/officeart/2005/8/layout/cycle4#1"/>
    <dgm:cxn modelId="{C1D7B995-0A36-47BE-A83F-9CB16897FCB9}" type="presOf" srcId="{8B717D59-D587-44EA-B6A2-913E3B343945}" destId="{777963FF-6172-4BE6-85E4-D5C62E705815}" srcOrd="0" destOrd="0" presId="urn:microsoft.com/office/officeart/2005/8/layout/cycle4#1"/>
    <dgm:cxn modelId="{550F1B6A-3CCF-4F31-A4D4-9FB9B3B2042D}" type="presOf" srcId="{EBFF18C2-F54D-44CE-A408-2C093208E4B1}" destId="{0926F3CE-EF7A-4B10-93EE-D1EE7133418C}" srcOrd="0" destOrd="0" presId="urn:microsoft.com/office/officeart/2005/8/layout/cycle4#1"/>
    <dgm:cxn modelId="{38DB641A-60AD-4DA1-B1FE-C0A1DE330CC8}" srcId="{D7BA4D86-6276-4FAD-9F46-2A4643A71FF0}" destId="{1E5AC7B7-8351-46DB-A0FC-CACC0DF57E07}" srcOrd="0" destOrd="0" parTransId="{FCA1BB34-B07E-4D8D-93F3-9AD03F958F77}" sibTransId="{7B79B435-0041-4797-AE32-F7DEB7ADD652}"/>
    <dgm:cxn modelId="{F97DF350-DEFE-45DA-8A64-51003B07F886}" srcId="{8B717D59-D587-44EA-B6A2-913E3B343945}" destId="{6DF7F200-4B0A-49C3-B6E9-3FCA516E4387}" srcOrd="1" destOrd="0" parTransId="{EDEEEA90-05C4-4605-B0A7-AA7F5D7DCB5F}" sibTransId="{99C91988-1409-481A-8C13-D031913DF682}"/>
    <dgm:cxn modelId="{FD0EB4C9-8A60-4A49-A1BC-6B328E5F5294}" type="presParOf" srcId="{F8558BED-5626-4CAC-949C-6D912E73A2AA}" destId="{B2A215D5-BFA6-4771-9A0E-E799A417CE7D}" srcOrd="0" destOrd="0" presId="urn:microsoft.com/office/officeart/2005/8/layout/cycle4#1"/>
    <dgm:cxn modelId="{839ED3E4-8CA0-4905-B7CC-46D3641F67C6}" type="presParOf" srcId="{B2A215D5-BFA6-4771-9A0E-E799A417CE7D}" destId="{EF1A98E2-061A-47F9-A04F-1F9A5565CA52}" srcOrd="0" destOrd="0" presId="urn:microsoft.com/office/officeart/2005/8/layout/cycle4#1"/>
    <dgm:cxn modelId="{D8D3C0C7-83F8-4E3F-8D9A-4064AA341594}" type="presParOf" srcId="{EF1A98E2-061A-47F9-A04F-1F9A5565CA52}" destId="{0926F3CE-EF7A-4B10-93EE-D1EE7133418C}" srcOrd="0" destOrd="0" presId="urn:microsoft.com/office/officeart/2005/8/layout/cycle4#1"/>
    <dgm:cxn modelId="{4650F51A-57AF-44E4-94B7-B8A51D86EA8A}" type="presParOf" srcId="{EF1A98E2-061A-47F9-A04F-1F9A5565CA52}" destId="{F76552AF-1D2B-4FA3-916A-A7293298BACD}" srcOrd="1" destOrd="0" presId="urn:microsoft.com/office/officeart/2005/8/layout/cycle4#1"/>
    <dgm:cxn modelId="{86C50607-78A9-4C2A-98D4-B4A17F658A79}" type="presParOf" srcId="{B2A215D5-BFA6-4771-9A0E-E799A417CE7D}" destId="{6563FF06-642E-48D6-AC9E-5A7D43A2B0A9}" srcOrd="1" destOrd="0" presId="urn:microsoft.com/office/officeart/2005/8/layout/cycle4#1"/>
    <dgm:cxn modelId="{706E94B4-FF0F-4D26-B7DF-A8CE25509684}" type="presParOf" srcId="{6563FF06-642E-48D6-AC9E-5A7D43A2B0A9}" destId="{ADCCEA55-BAB4-404D-B43C-8B8A11958905}" srcOrd="0" destOrd="0" presId="urn:microsoft.com/office/officeart/2005/8/layout/cycle4#1"/>
    <dgm:cxn modelId="{0CD6227E-77C5-4A8E-9A17-010F922E64F4}" type="presParOf" srcId="{6563FF06-642E-48D6-AC9E-5A7D43A2B0A9}" destId="{EF31A5D9-C6E9-4715-B733-3ED4CAFEA0BA}" srcOrd="1" destOrd="0" presId="urn:microsoft.com/office/officeart/2005/8/layout/cycle4#1"/>
    <dgm:cxn modelId="{65CA1B22-5AC5-4E6D-8203-2625595C8557}" type="presParOf" srcId="{B2A215D5-BFA6-4771-9A0E-E799A417CE7D}" destId="{C4AD6973-C744-4A4A-A09F-FDCA257437C0}" srcOrd="2" destOrd="0" presId="urn:microsoft.com/office/officeart/2005/8/layout/cycle4#1"/>
    <dgm:cxn modelId="{B1A05814-48FF-437B-BD40-634BDA9C5180}" type="presParOf" srcId="{C4AD6973-C744-4A4A-A09F-FDCA257437C0}" destId="{D291C5BA-15CE-435C-A30A-973B08F8A289}" srcOrd="0" destOrd="0" presId="urn:microsoft.com/office/officeart/2005/8/layout/cycle4#1"/>
    <dgm:cxn modelId="{F476767A-6AA1-45AB-943A-093DBFAA3C6C}" type="presParOf" srcId="{C4AD6973-C744-4A4A-A09F-FDCA257437C0}" destId="{CF3EFBDD-C22E-40E3-A444-2814BBD19C9E}" srcOrd="1" destOrd="0" presId="urn:microsoft.com/office/officeart/2005/8/layout/cycle4#1"/>
    <dgm:cxn modelId="{C9E48BAD-2BB1-4C33-8EC1-9AECBB85DD0C}" type="presParOf" srcId="{B2A215D5-BFA6-4771-9A0E-E799A417CE7D}" destId="{9CE11C71-5D84-4ABF-B9E0-B4D5F2BC819F}" srcOrd="3" destOrd="0" presId="urn:microsoft.com/office/officeart/2005/8/layout/cycle4#1"/>
    <dgm:cxn modelId="{C81DA264-7466-4A3A-8EAA-9BACEAEE7F6A}" type="presParOf" srcId="{9CE11C71-5D84-4ABF-B9E0-B4D5F2BC819F}" destId="{B750CDF7-E4ED-4D42-A4C9-444E2CCFF86A}" srcOrd="0" destOrd="0" presId="urn:microsoft.com/office/officeart/2005/8/layout/cycle4#1"/>
    <dgm:cxn modelId="{0DCB422F-D7F9-4804-9076-203C73B424AB}" type="presParOf" srcId="{9CE11C71-5D84-4ABF-B9E0-B4D5F2BC819F}" destId="{75C36822-BA16-4DF8-9485-237B1310C1EB}" srcOrd="1" destOrd="0" presId="urn:microsoft.com/office/officeart/2005/8/layout/cycle4#1"/>
    <dgm:cxn modelId="{1E226432-CC72-4CA9-9AE5-5BD26F1050A7}" type="presParOf" srcId="{B2A215D5-BFA6-4771-9A0E-E799A417CE7D}" destId="{6555C411-AE22-462A-9FC2-C84758F44AED}" srcOrd="4" destOrd="0" presId="urn:microsoft.com/office/officeart/2005/8/layout/cycle4#1"/>
    <dgm:cxn modelId="{607CABB4-BCCD-472A-A7CC-F52DBCF22B8C}" type="presParOf" srcId="{F8558BED-5626-4CAC-949C-6D912E73A2AA}" destId="{E944F5C1-EC5B-4A9C-BE3D-9CA6D484D30E}" srcOrd="1" destOrd="0" presId="urn:microsoft.com/office/officeart/2005/8/layout/cycle4#1"/>
    <dgm:cxn modelId="{71448404-171F-466A-8A75-8AB4454FECBF}" type="presParOf" srcId="{E944F5C1-EC5B-4A9C-BE3D-9CA6D484D30E}" destId="{777963FF-6172-4BE6-85E4-D5C62E705815}" srcOrd="0" destOrd="0" presId="urn:microsoft.com/office/officeart/2005/8/layout/cycle4#1"/>
    <dgm:cxn modelId="{2CCDC275-BAC2-4B00-9A69-A28FF70C6B16}" type="presParOf" srcId="{E944F5C1-EC5B-4A9C-BE3D-9CA6D484D30E}" destId="{FEEFF5BC-6773-41D4-A507-8C70659771A3}" srcOrd="1" destOrd="0" presId="urn:microsoft.com/office/officeart/2005/8/layout/cycle4#1"/>
    <dgm:cxn modelId="{54C5BE76-3CF3-4C06-9A8A-A229F9894F8B}" type="presParOf" srcId="{E944F5C1-EC5B-4A9C-BE3D-9CA6D484D30E}" destId="{8D89B530-5F7B-48C8-877F-5D03389315AF}" srcOrd="2" destOrd="0" presId="urn:microsoft.com/office/officeart/2005/8/layout/cycle4#1"/>
    <dgm:cxn modelId="{FD1EEC9A-D591-4FBF-A46D-CE7574538051}" type="presParOf" srcId="{E944F5C1-EC5B-4A9C-BE3D-9CA6D484D30E}" destId="{E1B044F0-C8D2-4E39-841F-7702E91CA5B9}" srcOrd="3" destOrd="0" presId="urn:microsoft.com/office/officeart/2005/8/layout/cycle4#1"/>
    <dgm:cxn modelId="{16F300F2-AC02-4D56-95D8-017FCCE67C53}" type="presParOf" srcId="{E944F5C1-EC5B-4A9C-BE3D-9CA6D484D30E}" destId="{79F1DD9A-AC8B-4DF3-9676-B33FA24D9224}" srcOrd="4" destOrd="0" presId="urn:microsoft.com/office/officeart/2005/8/layout/cycle4#1"/>
    <dgm:cxn modelId="{F609B4C9-F892-4941-95B5-153175D93638}" type="presParOf" srcId="{F8558BED-5626-4CAC-949C-6D912E73A2AA}" destId="{9FACDCA6-BF94-4983-AACD-168120098F70}" srcOrd="2" destOrd="0" presId="urn:microsoft.com/office/officeart/2005/8/layout/cycle4#1"/>
    <dgm:cxn modelId="{29E40C15-67F9-4FEE-ABD0-A4D3BCED6588}" type="presParOf" srcId="{F8558BED-5626-4CAC-949C-6D912E73A2AA}" destId="{B546BD92-DBC7-4C65-9552-499963F88EB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E3BA63-01EB-40C8-9E61-1C3FC0B34467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kumimoji="1" lang="ja-JP" altLang="en-US"/>
        </a:p>
      </dgm:t>
    </dgm:pt>
    <dgm:pt modelId="{F315301F-05FE-412C-9CDB-A4815B3F910D}">
      <dgm:prSet phldrT="[テキスト]" custT="1"/>
      <dgm:spPr/>
      <dgm:t>
        <a:bodyPr/>
        <a:lstStyle/>
        <a:p>
          <a:r>
            <a:rPr kumimoji="1" lang="ja-JP" altLang="en-US" sz="3200" dirty="0" smtClean="0"/>
            <a:t>第</a:t>
          </a:r>
          <a:r>
            <a:rPr kumimoji="1" lang="en-US" altLang="ja-JP" sz="3200" dirty="0" smtClean="0"/>
            <a:t>3</a:t>
          </a:r>
          <a:r>
            <a:rPr kumimoji="1" lang="ja-JP" altLang="en-US" sz="3200" dirty="0" smtClean="0"/>
            <a:t>回 </a:t>
          </a:r>
          <a:r>
            <a:rPr kumimoji="1" lang="ja-JP" altLang="en-US" sz="6500" dirty="0" smtClean="0"/>
            <a:t>職員全体会議研修</a:t>
          </a:r>
          <a:endParaRPr kumimoji="1" lang="ja-JP" altLang="en-US" sz="6500" dirty="0"/>
        </a:p>
      </dgm:t>
    </dgm:pt>
    <dgm:pt modelId="{7610FBBF-B05E-442D-93D5-FC4CD7A4ED0C}" type="parTrans" cxnId="{0655279B-435F-4856-91A8-66A3C0279E05}">
      <dgm:prSet/>
      <dgm:spPr/>
      <dgm:t>
        <a:bodyPr/>
        <a:lstStyle/>
        <a:p>
          <a:endParaRPr kumimoji="1" lang="ja-JP" altLang="en-US"/>
        </a:p>
      </dgm:t>
    </dgm:pt>
    <dgm:pt modelId="{2ADEFABE-6BC7-4E78-A3F6-35DCD51DB10C}" type="sibTrans" cxnId="{0655279B-435F-4856-91A8-66A3C0279E05}">
      <dgm:prSet/>
      <dgm:spPr/>
      <dgm:t>
        <a:bodyPr/>
        <a:lstStyle/>
        <a:p>
          <a:endParaRPr kumimoji="1" lang="ja-JP" altLang="en-US"/>
        </a:p>
      </dgm:t>
    </dgm:pt>
    <dgm:pt modelId="{73AE0997-C8DE-4781-A013-6D41D144B57E}">
      <dgm:prSet phldrT="[テキスト]" custT="1"/>
      <dgm:spPr/>
      <dgm:t>
        <a:bodyPr/>
        <a:lstStyle/>
        <a:p>
          <a:r>
            <a:rPr kumimoji="1" lang="en-US" altLang="ja-JP" sz="2800" dirty="0" smtClean="0"/>
            <a:t>【</a:t>
          </a:r>
          <a:r>
            <a:rPr kumimoji="1" lang="ja-JP" altLang="en-US" sz="2800" dirty="0" smtClean="0"/>
            <a:t>開催時期</a:t>
          </a:r>
          <a:r>
            <a:rPr kumimoji="1" lang="en-US" altLang="ja-JP" sz="2800" dirty="0" smtClean="0"/>
            <a:t>】</a:t>
          </a:r>
        </a:p>
        <a:p>
          <a:r>
            <a:rPr kumimoji="1" lang="ja-JP" altLang="en-US" sz="2800" dirty="0" smtClean="0"/>
            <a:t>３月</a:t>
          </a:r>
          <a:endParaRPr kumimoji="1" lang="ja-JP" altLang="en-US" sz="2800" dirty="0"/>
        </a:p>
      </dgm:t>
    </dgm:pt>
    <dgm:pt modelId="{DDE159B5-AC8C-4BB6-83D1-C59B660A6D19}" type="parTrans" cxnId="{18BF0A22-68D8-47DF-AAB4-41FA3BA28F83}">
      <dgm:prSet/>
      <dgm:spPr/>
      <dgm:t>
        <a:bodyPr/>
        <a:lstStyle/>
        <a:p>
          <a:endParaRPr kumimoji="1" lang="ja-JP" altLang="en-US"/>
        </a:p>
      </dgm:t>
    </dgm:pt>
    <dgm:pt modelId="{354C2516-9B8A-44B1-A40C-2A46AE092FA8}" type="sibTrans" cxnId="{18BF0A22-68D8-47DF-AAB4-41FA3BA28F83}">
      <dgm:prSet/>
      <dgm:spPr/>
      <dgm:t>
        <a:bodyPr/>
        <a:lstStyle/>
        <a:p>
          <a:endParaRPr kumimoji="1" lang="ja-JP" altLang="en-US"/>
        </a:p>
      </dgm:t>
    </dgm:pt>
    <dgm:pt modelId="{6F85CA4D-9862-4A10-8CB4-AA8FEB138D50}">
      <dgm:prSet phldrT="[テキスト]" custT="1"/>
      <dgm:spPr/>
      <dgm:t>
        <a:bodyPr/>
        <a:lstStyle/>
        <a:p>
          <a:r>
            <a:rPr kumimoji="1" lang="en-US" altLang="ja-JP" sz="2800" dirty="0" smtClean="0"/>
            <a:t>【</a:t>
          </a:r>
          <a:r>
            <a:rPr kumimoji="1" lang="ja-JP" altLang="en-US" sz="2800" dirty="0" smtClean="0"/>
            <a:t>内容</a:t>
          </a:r>
          <a:r>
            <a:rPr kumimoji="1" lang="en-US" altLang="ja-JP" sz="2800" dirty="0" smtClean="0"/>
            <a:t>】</a:t>
          </a:r>
        </a:p>
        <a:p>
          <a:r>
            <a:rPr kumimoji="1" lang="ja-JP" altLang="en-US" sz="2800" dirty="0" smtClean="0"/>
            <a:t>・各研修報告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・次年度事業　　　　　　計画について（各事業所）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・感染症対策</a:t>
          </a:r>
          <a:endParaRPr kumimoji="1" lang="ja-JP" altLang="en-US" sz="2800" dirty="0"/>
        </a:p>
      </dgm:t>
    </dgm:pt>
    <dgm:pt modelId="{5EF89FD4-F472-4816-88C9-FDC2345DD761}" type="parTrans" cxnId="{37E30624-364F-457C-BD32-8176D68E9440}">
      <dgm:prSet/>
      <dgm:spPr/>
      <dgm:t>
        <a:bodyPr/>
        <a:lstStyle/>
        <a:p>
          <a:endParaRPr kumimoji="1" lang="ja-JP" altLang="en-US"/>
        </a:p>
      </dgm:t>
    </dgm:pt>
    <dgm:pt modelId="{575167EC-01E0-4184-A2B5-4F99CB40001C}" type="sibTrans" cxnId="{37E30624-364F-457C-BD32-8176D68E9440}">
      <dgm:prSet/>
      <dgm:spPr/>
      <dgm:t>
        <a:bodyPr/>
        <a:lstStyle/>
        <a:p>
          <a:endParaRPr kumimoji="1" lang="ja-JP" altLang="en-US"/>
        </a:p>
      </dgm:t>
    </dgm:pt>
    <dgm:pt modelId="{EAAB6692-88C7-4D92-B9C3-949CFF283A00}">
      <dgm:prSet phldrT="[テキスト]" custT="1"/>
      <dgm:spPr/>
      <dgm:t>
        <a:bodyPr/>
        <a:lstStyle/>
        <a:p>
          <a:r>
            <a:rPr kumimoji="1" lang="en-US" altLang="ja-JP" sz="2800" dirty="0" smtClean="0"/>
            <a:t>【</a:t>
          </a:r>
          <a:r>
            <a:rPr kumimoji="1" lang="ja-JP" altLang="en-US" sz="2800" dirty="0" smtClean="0"/>
            <a:t>その他</a:t>
          </a:r>
          <a:r>
            <a:rPr kumimoji="1" lang="en-US" altLang="ja-JP" sz="2800" dirty="0" smtClean="0"/>
            <a:t>】</a:t>
          </a:r>
        </a:p>
        <a:p>
          <a:r>
            <a:rPr kumimoji="1" lang="ja-JP" altLang="en-US" sz="2800" dirty="0" smtClean="0"/>
            <a:t>認知症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サポーター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養成講座</a:t>
          </a:r>
          <a:endParaRPr kumimoji="1" lang="ja-JP" altLang="en-US" sz="2800" dirty="0"/>
        </a:p>
      </dgm:t>
    </dgm:pt>
    <dgm:pt modelId="{726F0ABF-C725-4A1B-865B-32E671005444}" type="parTrans" cxnId="{87DE1C87-6B56-499F-BCCC-8828B7677A62}">
      <dgm:prSet/>
      <dgm:spPr/>
      <dgm:t>
        <a:bodyPr/>
        <a:lstStyle/>
        <a:p>
          <a:endParaRPr kumimoji="1" lang="ja-JP" altLang="en-US"/>
        </a:p>
      </dgm:t>
    </dgm:pt>
    <dgm:pt modelId="{46BC7E2F-B1D6-4A07-AE9F-C1731CFB33D4}" type="sibTrans" cxnId="{87DE1C87-6B56-499F-BCCC-8828B7677A62}">
      <dgm:prSet/>
      <dgm:spPr/>
      <dgm:t>
        <a:bodyPr/>
        <a:lstStyle/>
        <a:p>
          <a:endParaRPr kumimoji="1" lang="ja-JP" altLang="en-US"/>
        </a:p>
      </dgm:t>
    </dgm:pt>
    <dgm:pt modelId="{6C227B1E-7431-4A7C-90CF-7199F526CE06}" type="pres">
      <dgm:prSet presAssocID="{85E3BA63-01EB-40C8-9E61-1C3FC0B344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570C4A6-11B1-400A-9FC6-1BB7A534A3EA}" type="pres">
      <dgm:prSet presAssocID="{F315301F-05FE-412C-9CDB-A4815B3F910D}" presName="roof" presStyleLbl="dkBgShp" presStyleIdx="0" presStyleCnt="2" custLinFactNeighborY="-3745"/>
      <dgm:spPr/>
      <dgm:t>
        <a:bodyPr/>
        <a:lstStyle/>
        <a:p>
          <a:endParaRPr kumimoji="1" lang="ja-JP" altLang="en-US"/>
        </a:p>
      </dgm:t>
    </dgm:pt>
    <dgm:pt modelId="{3F0B05D4-5D90-4387-A1C3-E2FDF657A6DB}" type="pres">
      <dgm:prSet presAssocID="{F315301F-05FE-412C-9CDB-A4815B3F910D}" presName="pillars" presStyleCnt="0"/>
      <dgm:spPr/>
      <dgm:t>
        <a:bodyPr/>
        <a:lstStyle/>
        <a:p>
          <a:endParaRPr kumimoji="1" lang="ja-JP" altLang="en-US"/>
        </a:p>
      </dgm:t>
    </dgm:pt>
    <dgm:pt modelId="{0805A910-FA85-4A34-BFC5-1C5A6AC2E6CF}" type="pres">
      <dgm:prSet presAssocID="{F315301F-05FE-412C-9CDB-A4815B3F910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8384671-E477-4517-AD60-870012666ED1}" type="pres">
      <dgm:prSet presAssocID="{6F85CA4D-9862-4A10-8CB4-AA8FEB138D5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A07619-ED99-4DCE-A236-0ECBA835030D}" type="pres">
      <dgm:prSet presAssocID="{EAAB6692-88C7-4D92-B9C3-949CFF283A0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96081D-0134-4F18-A411-37AC8220B9F4}" type="pres">
      <dgm:prSet presAssocID="{F315301F-05FE-412C-9CDB-A4815B3F910D}" presName="base" presStyleLbl="dkBgShp" presStyleIdx="1" presStyleCnt="2"/>
      <dgm:spPr/>
      <dgm:t>
        <a:bodyPr/>
        <a:lstStyle/>
        <a:p>
          <a:endParaRPr kumimoji="1" lang="ja-JP" altLang="en-US"/>
        </a:p>
      </dgm:t>
    </dgm:pt>
  </dgm:ptLst>
  <dgm:cxnLst>
    <dgm:cxn modelId="{E749AD67-0EC7-4A60-8F15-9757B7111F0A}" type="presOf" srcId="{F315301F-05FE-412C-9CDB-A4815B3F910D}" destId="{0570C4A6-11B1-400A-9FC6-1BB7A534A3EA}" srcOrd="0" destOrd="0" presId="urn:microsoft.com/office/officeart/2005/8/layout/hList3"/>
    <dgm:cxn modelId="{87DE1C87-6B56-499F-BCCC-8828B7677A62}" srcId="{F315301F-05FE-412C-9CDB-A4815B3F910D}" destId="{EAAB6692-88C7-4D92-B9C3-949CFF283A00}" srcOrd="2" destOrd="0" parTransId="{726F0ABF-C725-4A1B-865B-32E671005444}" sibTransId="{46BC7E2F-B1D6-4A07-AE9F-C1731CFB33D4}"/>
    <dgm:cxn modelId="{37E30624-364F-457C-BD32-8176D68E9440}" srcId="{F315301F-05FE-412C-9CDB-A4815B3F910D}" destId="{6F85CA4D-9862-4A10-8CB4-AA8FEB138D50}" srcOrd="1" destOrd="0" parTransId="{5EF89FD4-F472-4816-88C9-FDC2345DD761}" sibTransId="{575167EC-01E0-4184-A2B5-4F99CB40001C}"/>
    <dgm:cxn modelId="{0655279B-435F-4856-91A8-66A3C0279E05}" srcId="{85E3BA63-01EB-40C8-9E61-1C3FC0B34467}" destId="{F315301F-05FE-412C-9CDB-A4815B3F910D}" srcOrd="0" destOrd="0" parTransId="{7610FBBF-B05E-442D-93D5-FC4CD7A4ED0C}" sibTransId="{2ADEFABE-6BC7-4E78-A3F6-35DCD51DB10C}"/>
    <dgm:cxn modelId="{69BB8782-9DC3-4577-A2EC-8E2E9E331B09}" type="presOf" srcId="{EAAB6692-88C7-4D92-B9C3-949CFF283A00}" destId="{B6A07619-ED99-4DCE-A236-0ECBA835030D}" srcOrd="0" destOrd="0" presId="urn:microsoft.com/office/officeart/2005/8/layout/hList3"/>
    <dgm:cxn modelId="{18BF0A22-68D8-47DF-AAB4-41FA3BA28F83}" srcId="{F315301F-05FE-412C-9CDB-A4815B3F910D}" destId="{73AE0997-C8DE-4781-A013-6D41D144B57E}" srcOrd="0" destOrd="0" parTransId="{DDE159B5-AC8C-4BB6-83D1-C59B660A6D19}" sibTransId="{354C2516-9B8A-44B1-A40C-2A46AE092FA8}"/>
    <dgm:cxn modelId="{996F2443-0D5F-4BE5-BF8C-C7F5E292C1B5}" type="presOf" srcId="{6F85CA4D-9862-4A10-8CB4-AA8FEB138D50}" destId="{38384671-E477-4517-AD60-870012666ED1}" srcOrd="0" destOrd="0" presId="urn:microsoft.com/office/officeart/2005/8/layout/hList3"/>
    <dgm:cxn modelId="{41BC82C0-31EC-4552-998A-85C37A7FE2AB}" type="presOf" srcId="{85E3BA63-01EB-40C8-9E61-1C3FC0B34467}" destId="{6C227B1E-7431-4A7C-90CF-7199F526CE06}" srcOrd="0" destOrd="0" presId="urn:microsoft.com/office/officeart/2005/8/layout/hList3"/>
    <dgm:cxn modelId="{62978F1F-2877-46DC-9B28-6964F047D3A0}" type="presOf" srcId="{73AE0997-C8DE-4781-A013-6D41D144B57E}" destId="{0805A910-FA85-4A34-BFC5-1C5A6AC2E6CF}" srcOrd="0" destOrd="0" presId="urn:microsoft.com/office/officeart/2005/8/layout/hList3"/>
    <dgm:cxn modelId="{67EAF066-43E5-408C-9567-C610C91A08D3}" type="presParOf" srcId="{6C227B1E-7431-4A7C-90CF-7199F526CE06}" destId="{0570C4A6-11B1-400A-9FC6-1BB7A534A3EA}" srcOrd="0" destOrd="0" presId="urn:microsoft.com/office/officeart/2005/8/layout/hList3"/>
    <dgm:cxn modelId="{CF32CA0C-6C0F-4720-BBFF-59DD3E14A04C}" type="presParOf" srcId="{6C227B1E-7431-4A7C-90CF-7199F526CE06}" destId="{3F0B05D4-5D90-4387-A1C3-E2FDF657A6DB}" srcOrd="1" destOrd="0" presId="urn:microsoft.com/office/officeart/2005/8/layout/hList3"/>
    <dgm:cxn modelId="{C5725611-1D95-4153-A0C9-9766C46B0072}" type="presParOf" srcId="{3F0B05D4-5D90-4387-A1C3-E2FDF657A6DB}" destId="{0805A910-FA85-4A34-BFC5-1C5A6AC2E6CF}" srcOrd="0" destOrd="0" presId="urn:microsoft.com/office/officeart/2005/8/layout/hList3"/>
    <dgm:cxn modelId="{9F45699D-DC2B-4EC1-8C3A-D6D75B334F8D}" type="presParOf" srcId="{3F0B05D4-5D90-4387-A1C3-E2FDF657A6DB}" destId="{38384671-E477-4517-AD60-870012666ED1}" srcOrd="1" destOrd="0" presId="urn:microsoft.com/office/officeart/2005/8/layout/hList3"/>
    <dgm:cxn modelId="{A84F6E70-26FB-4C3C-B745-7D40E0616AFD}" type="presParOf" srcId="{3F0B05D4-5D90-4387-A1C3-E2FDF657A6DB}" destId="{B6A07619-ED99-4DCE-A236-0ECBA835030D}" srcOrd="2" destOrd="0" presId="urn:microsoft.com/office/officeart/2005/8/layout/hList3"/>
    <dgm:cxn modelId="{237F3297-AA6E-417C-B2EA-17812460E6F3}" type="presParOf" srcId="{6C227B1E-7431-4A7C-90CF-7199F526CE06}" destId="{A896081D-0134-4F18-A411-37AC8220B9F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5A966C-3DED-407F-9885-8414DDF8DBCB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FD3DBC72-2569-47B0-8BEE-CE207C86A09D}">
      <dgm:prSet phldrT="[テキスト]" custT="1"/>
      <dgm:spPr/>
      <dgm:t>
        <a:bodyPr/>
        <a:lstStyle/>
        <a:p>
          <a:r>
            <a:rPr kumimoji="1" lang="ja-JP" altLang="en-US" sz="4000" dirty="0" smtClean="0"/>
            <a:t>新任職員研修</a:t>
          </a:r>
          <a:endParaRPr kumimoji="1" lang="ja-JP" altLang="en-US" sz="4000" dirty="0"/>
        </a:p>
      </dgm:t>
    </dgm:pt>
    <dgm:pt modelId="{5E711730-FAD2-48F6-9D31-6D9EFE706D07}" type="parTrans" cxnId="{E3E136A0-71CD-4975-AB4F-862C5779F52F}">
      <dgm:prSet/>
      <dgm:spPr/>
      <dgm:t>
        <a:bodyPr/>
        <a:lstStyle/>
        <a:p>
          <a:endParaRPr kumimoji="1" lang="ja-JP" altLang="en-US"/>
        </a:p>
      </dgm:t>
    </dgm:pt>
    <dgm:pt modelId="{4A255C58-23D0-4B4E-80D6-07B5AB84642A}" type="sibTrans" cxnId="{E3E136A0-71CD-4975-AB4F-862C5779F52F}">
      <dgm:prSet/>
      <dgm:spPr/>
      <dgm:t>
        <a:bodyPr/>
        <a:lstStyle/>
        <a:p>
          <a:endParaRPr kumimoji="1" lang="ja-JP" altLang="en-US"/>
        </a:p>
      </dgm:t>
    </dgm:pt>
    <dgm:pt modelId="{7257B7A0-7389-423C-85D2-B85671AF713C}">
      <dgm:prSet phldrT="[テキスト]" custT="1"/>
      <dgm:spPr/>
      <dgm:t>
        <a:bodyPr/>
        <a:lstStyle/>
        <a:p>
          <a:r>
            <a:rPr kumimoji="1" lang="ja-JP" altLang="en-US" sz="4000" dirty="0" smtClean="0"/>
            <a:t>日誌を記入</a:t>
          </a:r>
          <a:endParaRPr kumimoji="1" lang="ja-JP" altLang="en-US" sz="4000" dirty="0"/>
        </a:p>
      </dgm:t>
    </dgm:pt>
    <dgm:pt modelId="{13B5AAF7-48CF-4940-BC61-D4393B825DD8}" type="parTrans" cxnId="{30BC426F-2E34-461F-BFB6-9C9FADD01262}">
      <dgm:prSet/>
      <dgm:spPr/>
      <dgm:t>
        <a:bodyPr/>
        <a:lstStyle/>
        <a:p>
          <a:endParaRPr kumimoji="1" lang="ja-JP" altLang="en-US"/>
        </a:p>
      </dgm:t>
    </dgm:pt>
    <dgm:pt modelId="{4BF54C32-0CB9-4042-8027-0BA403606EF4}" type="sibTrans" cxnId="{30BC426F-2E34-461F-BFB6-9C9FADD01262}">
      <dgm:prSet/>
      <dgm:spPr/>
      <dgm:t>
        <a:bodyPr/>
        <a:lstStyle/>
        <a:p>
          <a:endParaRPr kumimoji="1" lang="ja-JP" altLang="en-US"/>
        </a:p>
      </dgm:t>
    </dgm:pt>
    <dgm:pt modelId="{A84AC83A-9F57-47A5-9B45-F6F2CB7A9770}">
      <dgm:prSet phldrT="[テキスト]" custT="1"/>
      <dgm:spPr/>
      <dgm:t>
        <a:bodyPr/>
        <a:lstStyle/>
        <a:p>
          <a:r>
            <a:rPr kumimoji="1" lang="ja-JP" altLang="en-US" sz="4000" dirty="0" smtClean="0"/>
            <a:t>学び・得たこと</a:t>
          </a:r>
          <a:endParaRPr kumimoji="1" lang="ja-JP" altLang="en-US" sz="4000" dirty="0"/>
        </a:p>
      </dgm:t>
    </dgm:pt>
    <dgm:pt modelId="{42A4D71A-C60F-4078-B060-3DFA191D71DF}" type="parTrans" cxnId="{C6DD280C-E226-4FAA-BD2B-E87395A5F2E3}">
      <dgm:prSet/>
      <dgm:spPr/>
      <dgm:t>
        <a:bodyPr/>
        <a:lstStyle/>
        <a:p>
          <a:endParaRPr kumimoji="1" lang="ja-JP" altLang="en-US"/>
        </a:p>
      </dgm:t>
    </dgm:pt>
    <dgm:pt modelId="{05C83E93-6744-4CF3-81FB-7D7AB6D7A17D}" type="sibTrans" cxnId="{C6DD280C-E226-4FAA-BD2B-E87395A5F2E3}">
      <dgm:prSet/>
      <dgm:spPr/>
      <dgm:t>
        <a:bodyPr/>
        <a:lstStyle/>
        <a:p>
          <a:endParaRPr kumimoji="1" lang="ja-JP" altLang="en-US"/>
        </a:p>
      </dgm:t>
    </dgm:pt>
    <dgm:pt modelId="{B57F5405-4A04-46E7-9651-27DFC4E028DD}">
      <dgm:prSet phldrT="[テキスト]" custT="1"/>
      <dgm:spPr/>
      <dgm:t>
        <a:bodyPr/>
        <a:lstStyle/>
        <a:p>
          <a:r>
            <a:rPr kumimoji="1" lang="ja-JP" altLang="en-US" sz="4000" dirty="0" smtClean="0"/>
            <a:t>全体会議研修</a:t>
          </a:r>
          <a:endParaRPr kumimoji="1" lang="ja-JP" altLang="en-US" sz="4000" dirty="0"/>
        </a:p>
      </dgm:t>
    </dgm:pt>
    <dgm:pt modelId="{6D4E36DA-6522-41BB-87B4-EB46B7BA3830}" type="parTrans" cxnId="{70935A1F-57A0-4AE4-8437-04DCB8BE4CF6}">
      <dgm:prSet/>
      <dgm:spPr/>
      <dgm:t>
        <a:bodyPr/>
        <a:lstStyle/>
        <a:p>
          <a:endParaRPr kumimoji="1" lang="ja-JP" altLang="en-US"/>
        </a:p>
      </dgm:t>
    </dgm:pt>
    <dgm:pt modelId="{FE8930AA-FF9E-408B-93BD-CA8F872CDF34}" type="sibTrans" cxnId="{70935A1F-57A0-4AE4-8437-04DCB8BE4CF6}">
      <dgm:prSet/>
      <dgm:spPr/>
      <dgm:t>
        <a:bodyPr/>
        <a:lstStyle/>
        <a:p>
          <a:endParaRPr kumimoji="1" lang="ja-JP" altLang="en-US"/>
        </a:p>
      </dgm:t>
    </dgm:pt>
    <dgm:pt modelId="{E91C4AFE-62F9-4BC4-B730-33DB3A0F9DBF}">
      <dgm:prSet phldrT="[テキスト]" custT="1"/>
      <dgm:spPr/>
      <dgm:t>
        <a:bodyPr/>
        <a:lstStyle/>
        <a:p>
          <a:r>
            <a:rPr kumimoji="1" lang="ja-JP" altLang="en-US" sz="4000" dirty="0" smtClean="0"/>
            <a:t>所感の提出</a:t>
          </a:r>
          <a:endParaRPr kumimoji="1" lang="ja-JP" altLang="en-US" sz="4000" dirty="0"/>
        </a:p>
      </dgm:t>
    </dgm:pt>
    <dgm:pt modelId="{822B72DB-9253-45AC-936E-15BA0D183895}" type="parTrans" cxnId="{4A23DC53-341D-499E-905F-0A8817074C78}">
      <dgm:prSet/>
      <dgm:spPr/>
      <dgm:t>
        <a:bodyPr/>
        <a:lstStyle/>
        <a:p>
          <a:endParaRPr kumimoji="1" lang="ja-JP" altLang="en-US"/>
        </a:p>
      </dgm:t>
    </dgm:pt>
    <dgm:pt modelId="{24CFFAFD-CEDC-4EC4-B008-00636936B649}" type="sibTrans" cxnId="{4A23DC53-341D-499E-905F-0A8817074C78}">
      <dgm:prSet/>
      <dgm:spPr/>
      <dgm:t>
        <a:bodyPr/>
        <a:lstStyle/>
        <a:p>
          <a:endParaRPr kumimoji="1" lang="ja-JP" altLang="en-US"/>
        </a:p>
      </dgm:t>
    </dgm:pt>
    <dgm:pt modelId="{C80E50DA-3793-49FA-A078-86EAADB0ED77}">
      <dgm:prSet phldrT="[テキスト]" custT="1"/>
      <dgm:spPr/>
      <dgm:t>
        <a:bodyPr/>
        <a:lstStyle/>
        <a:p>
          <a:r>
            <a:rPr kumimoji="1" lang="ja-JP" altLang="en-US" sz="4000" dirty="0" smtClean="0"/>
            <a:t>感想・疑問</a:t>
          </a:r>
          <a:endParaRPr kumimoji="1" lang="ja-JP" altLang="en-US" sz="4000" dirty="0"/>
        </a:p>
      </dgm:t>
    </dgm:pt>
    <dgm:pt modelId="{25CAA4E2-9AD0-4790-9814-B73BF2F614A9}" type="parTrans" cxnId="{814ACCF9-4308-4E30-8FE5-AE7D6E35458D}">
      <dgm:prSet/>
      <dgm:spPr/>
      <dgm:t>
        <a:bodyPr/>
        <a:lstStyle/>
        <a:p>
          <a:endParaRPr kumimoji="1" lang="ja-JP" altLang="en-US"/>
        </a:p>
      </dgm:t>
    </dgm:pt>
    <dgm:pt modelId="{CBC278AE-C94F-4C9B-BCD8-F24880BD2C1D}" type="sibTrans" cxnId="{814ACCF9-4308-4E30-8FE5-AE7D6E35458D}">
      <dgm:prSet/>
      <dgm:spPr/>
      <dgm:t>
        <a:bodyPr/>
        <a:lstStyle/>
        <a:p>
          <a:endParaRPr kumimoji="1" lang="ja-JP" altLang="en-US"/>
        </a:p>
      </dgm:t>
    </dgm:pt>
    <dgm:pt modelId="{E276B7E4-0A45-4C95-AC5B-FDFDF5525722}" type="pres">
      <dgm:prSet presAssocID="{F25A966C-3DED-407F-9885-8414DDF8DB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B28C940-7237-43EA-AB77-D1BCD422E2E8}" type="pres">
      <dgm:prSet presAssocID="{FD3DBC72-2569-47B0-8BEE-CE207C86A09D}" presName="vertFlow" presStyleCnt="0"/>
      <dgm:spPr/>
      <dgm:t>
        <a:bodyPr/>
        <a:lstStyle/>
        <a:p>
          <a:endParaRPr kumimoji="1" lang="ja-JP" altLang="en-US"/>
        </a:p>
      </dgm:t>
    </dgm:pt>
    <dgm:pt modelId="{53554A31-1670-4920-9224-EF8F6C0EF365}" type="pres">
      <dgm:prSet presAssocID="{FD3DBC72-2569-47B0-8BEE-CE207C86A09D}" presName="header" presStyleLbl="node1" presStyleIdx="0" presStyleCnt="2"/>
      <dgm:spPr/>
      <dgm:t>
        <a:bodyPr/>
        <a:lstStyle/>
        <a:p>
          <a:endParaRPr kumimoji="1" lang="ja-JP" altLang="en-US"/>
        </a:p>
      </dgm:t>
    </dgm:pt>
    <dgm:pt modelId="{11A58A1D-4317-4EA0-8E98-10DDB08CDE2F}" type="pres">
      <dgm:prSet presAssocID="{13B5AAF7-48CF-4940-BC61-D4393B825DD8}" presName="parTrans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D2ED2285-57DF-4EA8-B04D-FBFBE3D8F4E6}" type="pres">
      <dgm:prSet presAssocID="{7257B7A0-7389-423C-85D2-B85671AF713C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6EEF9B-3A1F-4A08-9664-EE324BEA3C2A}" type="pres">
      <dgm:prSet presAssocID="{4BF54C32-0CB9-4042-8027-0BA403606EF4}" presName="sibTrans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5C050E84-62BF-4BFE-A1EC-2F057D890F79}" type="pres">
      <dgm:prSet presAssocID="{A84AC83A-9F57-47A5-9B45-F6F2CB7A9770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2269525-72B5-4036-A418-9F7EC173B258}" type="pres">
      <dgm:prSet presAssocID="{FD3DBC72-2569-47B0-8BEE-CE207C86A09D}" presName="hSp" presStyleCnt="0"/>
      <dgm:spPr/>
      <dgm:t>
        <a:bodyPr/>
        <a:lstStyle/>
        <a:p>
          <a:endParaRPr kumimoji="1" lang="ja-JP" altLang="en-US"/>
        </a:p>
      </dgm:t>
    </dgm:pt>
    <dgm:pt modelId="{B00F6D18-3BDB-487C-AAD4-537DE156E2F5}" type="pres">
      <dgm:prSet presAssocID="{B57F5405-4A04-46E7-9651-27DFC4E028DD}" presName="vertFlow" presStyleCnt="0"/>
      <dgm:spPr/>
      <dgm:t>
        <a:bodyPr/>
        <a:lstStyle/>
        <a:p>
          <a:endParaRPr kumimoji="1" lang="ja-JP" altLang="en-US"/>
        </a:p>
      </dgm:t>
    </dgm:pt>
    <dgm:pt modelId="{BF6B9AA5-4E14-4165-A640-D80D1124976A}" type="pres">
      <dgm:prSet presAssocID="{B57F5405-4A04-46E7-9651-27DFC4E028DD}" presName="header" presStyleLbl="node1" presStyleIdx="1" presStyleCnt="2"/>
      <dgm:spPr/>
      <dgm:t>
        <a:bodyPr/>
        <a:lstStyle/>
        <a:p>
          <a:endParaRPr kumimoji="1" lang="ja-JP" altLang="en-US"/>
        </a:p>
      </dgm:t>
    </dgm:pt>
    <dgm:pt modelId="{571CE38E-64F5-491C-90B8-4AD6B263CF1D}" type="pres">
      <dgm:prSet presAssocID="{822B72DB-9253-45AC-936E-15BA0D183895}" presName="parTrans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257FD8E2-17E0-4EB1-A5E0-8A6A52E41DC8}" type="pres">
      <dgm:prSet presAssocID="{E91C4AFE-62F9-4BC4-B730-33DB3A0F9DBF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EA0006-0001-4946-921A-179EBF158CD7}" type="pres">
      <dgm:prSet presAssocID="{24CFFAFD-CEDC-4EC4-B008-00636936B649}" presName="sibTrans" presStyleLbl="sibTrans2D1" presStyleIdx="3" presStyleCnt="4"/>
      <dgm:spPr/>
      <dgm:t>
        <a:bodyPr/>
        <a:lstStyle/>
        <a:p>
          <a:endParaRPr kumimoji="1" lang="ja-JP" altLang="en-US"/>
        </a:p>
      </dgm:t>
    </dgm:pt>
    <dgm:pt modelId="{9844E554-E73D-4EDB-BADF-E2C0B59EC645}" type="pres">
      <dgm:prSet presAssocID="{C80E50DA-3793-49FA-A078-86EAADB0ED77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57EA261-58DA-4CD2-AD7D-3FF7CFDBBA3D}" type="presOf" srcId="{FD3DBC72-2569-47B0-8BEE-CE207C86A09D}" destId="{53554A31-1670-4920-9224-EF8F6C0EF365}" srcOrd="0" destOrd="0" presId="urn:microsoft.com/office/officeart/2005/8/layout/lProcess1"/>
    <dgm:cxn modelId="{75C96FDD-71FC-47F8-A0FC-3725E0D789F4}" type="presOf" srcId="{C80E50DA-3793-49FA-A078-86EAADB0ED77}" destId="{9844E554-E73D-4EDB-BADF-E2C0B59EC645}" srcOrd="0" destOrd="0" presId="urn:microsoft.com/office/officeart/2005/8/layout/lProcess1"/>
    <dgm:cxn modelId="{6835BCC0-C71E-4241-AEAB-CD05A217D0A1}" type="presOf" srcId="{B57F5405-4A04-46E7-9651-27DFC4E028DD}" destId="{BF6B9AA5-4E14-4165-A640-D80D1124976A}" srcOrd="0" destOrd="0" presId="urn:microsoft.com/office/officeart/2005/8/layout/lProcess1"/>
    <dgm:cxn modelId="{1197BE26-ECF5-4CD9-850D-C46D8DAD3C67}" type="presOf" srcId="{822B72DB-9253-45AC-936E-15BA0D183895}" destId="{571CE38E-64F5-491C-90B8-4AD6B263CF1D}" srcOrd="0" destOrd="0" presId="urn:microsoft.com/office/officeart/2005/8/layout/lProcess1"/>
    <dgm:cxn modelId="{E3E136A0-71CD-4975-AB4F-862C5779F52F}" srcId="{F25A966C-3DED-407F-9885-8414DDF8DBCB}" destId="{FD3DBC72-2569-47B0-8BEE-CE207C86A09D}" srcOrd="0" destOrd="0" parTransId="{5E711730-FAD2-48F6-9D31-6D9EFE706D07}" sibTransId="{4A255C58-23D0-4B4E-80D6-07B5AB84642A}"/>
    <dgm:cxn modelId="{70935A1F-57A0-4AE4-8437-04DCB8BE4CF6}" srcId="{F25A966C-3DED-407F-9885-8414DDF8DBCB}" destId="{B57F5405-4A04-46E7-9651-27DFC4E028DD}" srcOrd="1" destOrd="0" parTransId="{6D4E36DA-6522-41BB-87B4-EB46B7BA3830}" sibTransId="{FE8930AA-FF9E-408B-93BD-CA8F872CDF34}"/>
    <dgm:cxn modelId="{875C5A36-A87A-462E-8566-E55C607DE427}" type="presOf" srcId="{7257B7A0-7389-423C-85D2-B85671AF713C}" destId="{D2ED2285-57DF-4EA8-B04D-FBFBE3D8F4E6}" srcOrd="0" destOrd="0" presId="urn:microsoft.com/office/officeart/2005/8/layout/lProcess1"/>
    <dgm:cxn modelId="{2412314E-A91D-4EA6-BF2B-EB777D622A0E}" type="presOf" srcId="{E91C4AFE-62F9-4BC4-B730-33DB3A0F9DBF}" destId="{257FD8E2-17E0-4EB1-A5E0-8A6A52E41DC8}" srcOrd="0" destOrd="0" presId="urn:microsoft.com/office/officeart/2005/8/layout/lProcess1"/>
    <dgm:cxn modelId="{73E0B986-9729-4404-BDE8-27182F028F4D}" type="presOf" srcId="{13B5AAF7-48CF-4940-BC61-D4393B825DD8}" destId="{11A58A1D-4317-4EA0-8E98-10DDB08CDE2F}" srcOrd="0" destOrd="0" presId="urn:microsoft.com/office/officeart/2005/8/layout/lProcess1"/>
    <dgm:cxn modelId="{C6DD280C-E226-4FAA-BD2B-E87395A5F2E3}" srcId="{FD3DBC72-2569-47B0-8BEE-CE207C86A09D}" destId="{A84AC83A-9F57-47A5-9B45-F6F2CB7A9770}" srcOrd="1" destOrd="0" parTransId="{42A4D71A-C60F-4078-B060-3DFA191D71DF}" sibTransId="{05C83E93-6744-4CF3-81FB-7D7AB6D7A17D}"/>
    <dgm:cxn modelId="{2A172520-7776-469A-9FBC-C2F97800BDE8}" type="presOf" srcId="{24CFFAFD-CEDC-4EC4-B008-00636936B649}" destId="{9CEA0006-0001-4946-921A-179EBF158CD7}" srcOrd="0" destOrd="0" presId="urn:microsoft.com/office/officeart/2005/8/layout/lProcess1"/>
    <dgm:cxn modelId="{38AF4F00-6795-4D7D-ABA3-146D7D8E7897}" type="presOf" srcId="{4BF54C32-0CB9-4042-8027-0BA403606EF4}" destId="{286EEF9B-3A1F-4A08-9664-EE324BEA3C2A}" srcOrd="0" destOrd="0" presId="urn:microsoft.com/office/officeart/2005/8/layout/lProcess1"/>
    <dgm:cxn modelId="{814ACCF9-4308-4E30-8FE5-AE7D6E35458D}" srcId="{B57F5405-4A04-46E7-9651-27DFC4E028DD}" destId="{C80E50DA-3793-49FA-A078-86EAADB0ED77}" srcOrd="1" destOrd="0" parTransId="{25CAA4E2-9AD0-4790-9814-B73BF2F614A9}" sibTransId="{CBC278AE-C94F-4C9B-BCD8-F24880BD2C1D}"/>
    <dgm:cxn modelId="{4A23DC53-341D-499E-905F-0A8817074C78}" srcId="{B57F5405-4A04-46E7-9651-27DFC4E028DD}" destId="{E91C4AFE-62F9-4BC4-B730-33DB3A0F9DBF}" srcOrd="0" destOrd="0" parTransId="{822B72DB-9253-45AC-936E-15BA0D183895}" sibTransId="{24CFFAFD-CEDC-4EC4-B008-00636936B649}"/>
    <dgm:cxn modelId="{F10DDC44-110C-45DB-8ED2-F0986C2F54DF}" type="presOf" srcId="{A84AC83A-9F57-47A5-9B45-F6F2CB7A9770}" destId="{5C050E84-62BF-4BFE-A1EC-2F057D890F79}" srcOrd="0" destOrd="0" presId="urn:microsoft.com/office/officeart/2005/8/layout/lProcess1"/>
    <dgm:cxn modelId="{14A5F057-8DE1-4035-97B4-E47A355DD893}" type="presOf" srcId="{F25A966C-3DED-407F-9885-8414DDF8DBCB}" destId="{E276B7E4-0A45-4C95-AC5B-FDFDF5525722}" srcOrd="0" destOrd="0" presId="urn:microsoft.com/office/officeart/2005/8/layout/lProcess1"/>
    <dgm:cxn modelId="{30BC426F-2E34-461F-BFB6-9C9FADD01262}" srcId="{FD3DBC72-2569-47B0-8BEE-CE207C86A09D}" destId="{7257B7A0-7389-423C-85D2-B85671AF713C}" srcOrd="0" destOrd="0" parTransId="{13B5AAF7-48CF-4940-BC61-D4393B825DD8}" sibTransId="{4BF54C32-0CB9-4042-8027-0BA403606EF4}"/>
    <dgm:cxn modelId="{D358271D-73AE-4C8B-9BB9-46C4D2C0BD78}" type="presParOf" srcId="{E276B7E4-0A45-4C95-AC5B-FDFDF5525722}" destId="{8B28C940-7237-43EA-AB77-D1BCD422E2E8}" srcOrd="0" destOrd="0" presId="urn:microsoft.com/office/officeart/2005/8/layout/lProcess1"/>
    <dgm:cxn modelId="{77912FD8-5C7C-46D2-966E-58B58A97ECDC}" type="presParOf" srcId="{8B28C940-7237-43EA-AB77-D1BCD422E2E8}" destId="{53554A31-1670-4920-9224-EF8F6C0EF365}" srcOrd="0" destOrd="0" presId="urn:microsoft.com/office/officeart/2005/8/layout/lProcess1"/>
    <dgm:cxn modelId="{D01A586E-4952-4643-88A4-92A6195A05DB}" type="presParOf" srcId="{8B28C940-7237-43EA-AB77-D1BCD422E2E8}" destId="{11A58A1D-4317-4EA0-8E98-10DDB08CDE2F}" srcOrd="1" destOrd="0" presId="urn:microsoft.com/office/officeart/2005/8/layout/lProcess1"/>
    <dgm:cxn modelId="{E580A370-58F2-433B-BC81-4D28BEAAC82E}" type="presParOf" srcId="{8B28C940-7237-43EA-AB77-D1BCD422E2E8}" destId="{D2ED2285-57DF-4EA8-B04D-FBFBE3D8F4E6}" srcOrd="2" destOrd="0" presId="urn:microsoft.com/office/officeart/2005/8/layout/lProcess1"/>
    <dgm:cxn modelId="{5C01D6AF-D66B-47C9-B7AC-CAAD63916BE3}" type="presParOf" srcId="{8B28C940-7237-43EA-AB77-D1BCD422E2E8}" destId="{286EEF9B-3A1F-4A08-9664-EE324BEA3C2A}" srcOrd="3" destOrd="0" presId="urn:microsoft.com/office/officeart/2005/8/layout/lProcess1"/>
    <dgm:cxn modelId="{108C3A6E-1D77-438C-8FC0-0811C830696D}" type="presParOf" srcId="{8B28C940-7237-43EA-AB77-D1BCD422E2E8}" destId="{5C050E84-62BF-4BFE-A1EC-2F057D890F79}" srcOrd="4" destOrd="0" presId="urn:microsoft.com/office/officeart/2005/8/layout/lProcess1"/>
    <dgm:cxn modelId="{6D48B876-BFC1-4C06-B194-939B32429C03}" type="presParOf" srcId="{E276B7E4-0A45-4C95-AC5B-FDFDF5525722}" destId="{B2269525-72B5-4036-A418-9F7EC173B258}" srcOrd="1" destOrd="0" presId="urn:microsoft.com/office/officeart/2005/8/layout/lProcess1"/>
    <dgm:cxn modelId="{C09D0A0D-68B1-4BC2-B16C-20E48E935382}" type="presParOf" srcId="{E276B7E4-0A45-4C95-AC5B-FDFDF5525722}" destId="{B00F6D18-3BDB-487C-AAD4-537DE156E2F5}" srcOrd="2" destOrd="0" presId="urn:microsoft.com/office/officeart/2005/8/layout/lProcess1"/>
    <dgm:cxn modelId="{D2751B03-C17E-444F-ADA0-EE7FFBDCBEF2}" type="presParOf" srcId="{B00F6D18-3BDB-487C-AAD4-537DE156E2F5}" destId="{BF6B9AA5-4E14-4165-A640-D80D1124976A}" srcOrd="0" destOrd="0" presId="urn:microsoft.com/office/officeart/2005/8/layout/lProcess1"/>
    <dgm:cxn modelId="{37A0C05A-BDE6-4BE7-977E-3D34B6E15D49}" type="presParOf" srcId="{B00F6D18-3BDB-487C-AAD4-537DE156E2F5}" destId="{571CE38E-64F5-491C-90B8-4AD6B263CF1D}" srcOrd="1" destOrd="0" presId="urn:microsoft.com/office/officeart/2005/8/layout/lProcess1"/>
    <dgm:cxn modelId="{EF2501EB-5E12-47F3-8EED-011C9DA021B3}" type="presParOf" srcId="{B00F6D18-3BDB-487C-AAD4-537DE156E2F5}" destId="{257FD8E2-17E0-4EB1-A5E0-8A6A52E41DC8}" srcOrd="2" destOrd="0" presId="urn:microsoft.com/office/officeart/2005/8/layout/lProcess1"/>
    <dgm:cxn modelId="{0E09A184-7906-49F9-B69F-EF41CD46D901}" type="presParOf" srcId="{B00F6D18-3BDB-487C-AAD4-537DE156E2F5}" destId="{9CEA0006-0001-4946-921A-179EBF158CD7}" srcOrd="3" destOrd="0" presId="urn:microsoft.com/office/officeart/2005/8/layout/lProcess1"/>
    <dgm:cxn modelId="{07D59822-EC0D-449E-83F5-33777AA27403}" type="presParOf" srcId="{B00F6D18-3BDB-487C-AAD4-537DE156E2F5}" destId="{9844E554-E73D-4EDB-BADF-E2C0B59EC64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E5C60-B8F7-4513-BD5B-915AC91F2F41}">
      <dsp:nvSpPr>
        <dsp:cNvPr id="0" name=""/>
        <dsp:cNvSpPr/>
      </dsp:nvSpPr>
      <dsp:spPr>
        <a:xfrm>
          <a:off x="0" y="0"/>
          <a:ext cx="8280920" cy="6048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サンアップルホーム</a:t>
          </a:r>
          <a:endParaRPr kumimoji="1" lang="en-US" altLang="ja-JP" sz="4500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グループ　</a:t>
          </a:r>
          <a:endParaRPr kumimoji="1" lang="en-US" altLang="ja-JP" sz="4500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研修体制</a:t>
          </a:r>
          <a:endParaRPr kumimoji="1" lang="ja-JP" altLang="en-US" sz="4500" kern="1200" dirty="0"/>
        </a:p>
      </dsp:txBody>
      <dsp:txXfrm>
        <a:off x="0" y="0"/>
        <a:ext cx="8280920" cy="3266282"/>
      </dsp:txXfrm>
    </dsp:sp>
    <dsp:sp modelId="{C9DE7DE4-1FF2-4F32-8B28-DF04346D88E6}">
      <dsp:nvSpPr>
        <dsp:cNvPr id="0" name=""/>
        <dsp:cNvSpPr/>
      </dsp:nvSpPr>
      <dsp:spPr>
        <a:xfrm>
          <a:off x="0" y="3145309"/>
          <a:ext cx="4140459" cy="27823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 smtClean="0"/>
            <a:t>新任職員研修</a:t>
          </a:r>
          <a:endParaRPr kumimoji="1" lang="ja-JP" altLang="en-US" sz="4400" kern="1200" dirty="0"/>
        </a:p>
      </dsp:txBody>
      <dsp:txXfrm>
        <a:off x="0" y="3145309"/>
        <a:ext cx="4140459" cy="2782389"/>
      </dsp:txXfrm>
    </dsp:sp>
    <dsp:sp modelId="{307C0F7F-CEC3-420E-932C-204C860B967F}">
      <dsp:nvSpPr>
        <dsp:cNvPr id="0" name=""/>
        <dsp:cNvSpPr/>
      </dsp:nvSpPr>
      <dsp:spPr>
        <a:xfrm>
          <a:off x="4140460" y="3145309"/>
          <a:ext cx="4140459" cy="2782389"/>
        </a:xfrm>
        <a:prstGeom prst="rect">
          <a:avLst/>
        </a:prstGeom>
        <a:solidFill>
          <a:schemeClr val="accent3">
            <a:tint val="40000"/>
            <a:alpha val="90000"/>
            <a:hueOff val="10333457"/>
            <a:satOff val="-39206"/>
            <a:lumOff val="-254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333457"/>
              <a:satOff val="-39206"/>
              <a:lumOff val="-2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 smtClean="0"/>
            <a:t>職員全体</a:t>
          </a:r>
          <a:endParaRPr kumimoji="1" lang="en-US" altLang="ja-JP" sz="4400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 smtClean="0"/>
            <a:t>会議研修</a:t>
          </a:r>
          <a:endParaRPr kumimoji="1" lang="ja-JP" altLang="en-US" sz="4400" kern="1200" dirty="0"/>
        </a:p>
      </dsp:txBody>
      <dsp:txXfrm>
        <a:off x="4140460" y="3145309"/>
        <a:ext cx="4140459" cy="27823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8A71D-70B5-4CF1-8EC5-8CC79D7206D6}">
      <dsp:nvSpPr>
        <dsp:cNvPr id="0" name=""/>
        <dsp:cNvSpPr/>
      </dsp:nvSpPr>
      <dsp:spPr>
        <a:xfrm>
          <a:off x="918102" y="432"/>
          <a:ext cx="1890209" cy="18902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新任職員</a:t>
          </a:r>
          <a:endParaRPr kumimoji="1" lang="ja-JP" altLang="en-US" sz="4000" kern="1200" dirty="0"/>
        </a:p>
      </dsp:txBody>
      <dsp:txXfrm>
        <a:off x="1194917" y="277247"/>
        <a:ext cx="1336579" cy="1336579"/>
      </dsp:txXfrm>
    </dsp:sp>
    <dsp:sp modelId="{28F428F8-DE3B-4904-B204-9FD9B8BE908F}">
      <dsp:nvSpPr>
        <dsp:cNvPr id="0" name=""/>
        <dsp:cNvSpPr/>
      </dsp:nvSpPr>
      <dsp:spPr>
        <a:xfrm>
          <a:off x="1315046" y="2044127"/>
          <a:ext cx="1096321" cy="109632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900" kern="1200"/>
        </a:p>
      </dsp:txBody>
      <dsp:txXfrm>
        <a:off x="1460363" y="2463360"/>
        <a:ext cx="805687" cy="257855"/>
      </dsp:txXfrm>
    </dsp:sp>
    <dsp:sp modelId="{38633401-349A-40C5-A6E7-C9D8A7DE9843}">
      <dsp:nvSpPr>
        <dsp:cNvPr id="0" name=""/>
        <dsp:cNvSpPr/>
      </dsp:nvSpPr>
      <dsp:spPr>
        <a:xfrm>
          <a:off x="918102" y="3293933"/>
          <a:ext cx="1890209" cy="1890209"/>
        </a:xfrm>
        <a:prstGeom prst="ellipse">
          <a:avLst/>
        </a:prstGeom>
        <a:solidFill>
          <a:schemeClr val="accent5">
            <a:hueOff val="-1548259"/>
            <a:satOff val="15522"/>
            <a:lumOff val="-10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在籍職員</a:t>
          </a:r>
          <a:endParaRPr kumimoji="1" lang="ja-JP" altLang="en-US" sz="4000" kern="1200" dirty="0"/>
        </a:p>
      </dsp:txBody>
      <dsp:txXfrm>
        <a:off x="1194917" y="3570748"/>
        <a:ext cx="1336579" cy="1336579"/>
      </dsp:txXfrm>
    </dsp:sp>
    <dsp:sp modelId="{9369CD84-626A-436B-890D-A7F08B710851}">
      <dsp:nvSpPr>
        <dsp:cNvPr id="0" name=""/>
        <dsp:cNvSpPr/>
      </dsp:nvSpPr>
      <dsp:spPr>
        <a:xfrm>
          <a:off x="3091843" y="2240708"/>
          <a:ext cx="601086" cy="703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96518"/>
            <a:satOff val="31044"/>
            <a:lumOff val="-21569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100" kern="1200"/>
        </a:p>
      </dsp:txBody>
      <dsp:txXfrm>
        <a:off x="3091843" y="2381340"/>
        <a:ext cx="420760" cy="421894"/>
      </dsp:txXfrm>
    </dsp:sp>
    <dsp:sp modelId="{EA490303-85A8-4234-A0C8-DA25151653BD}">
      <dsp:nvSpPr>
        <dsp:cNvPr id="0" name=""/>
        <dsp:cNvSpPr/>
      </dsp:nvSpPr>
      <dsp:spPr>
        <a:xfrm>
          <a:off x="3942438" y="702078"/>
          <a:ext cx="3780419" cy="3780419"/>
        </a:xfrm>
        <a:prstGeom prst="ellipse">
          <a:avLst/>
        </a:prstGeom>
        <a:solidFill>
          <a:schemeClr val="accent5">
            <a:hueOff val="-3096518"/>
            <a:satOff val="31044"/>
            <a:lumOff val="-215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800" kern="1200" dirty="0" smtClean="0"/>
            <a:t>人財</a:t>
          </a:r>
          <a:endParaRPr kumimoji="1" lang="ja-JP" altLang="en-US" sz="8800" kern="1200" dirty="0"/>
        </a:p>
      </dsp:txBody>
      <dsp:txXfrm>
        <a:off x="4496068" y="1255708"/>
        <a:ext cx="2673159" cy="2673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DA17F-026F-4A3E-AA19-79F2518DF292}">
      <dsp:nvSpPr>
        <dsp:cNvPr id="0" name=""/>
        <dsp:cNvSpPr/>
      </dsp:nvSpPr>
      <dsp:spPr>
        <a:xfrm>
          <a:off x="0" y="0"/>
          <a:ext cx="8496944" cy="133934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400" kern="1200" dirty="0" smtClean="0"/>
            <a:t>新　任　職　員　研　修</a:t>
          </a:r>
          <a:endParaRPr kumimoji="1" lang="ja-JP" altLang="en-US" sz="5400" kern="1200" dirty="0"/>
        </a:p>
      </dsp:txBody>
      <dsp:txXfrm>
        <a:off x="0" y="0"/>
        <a:ext cx="8496944" cy="1339348"/>
      </dsp:txXfrm>
    </dsp:sp>
    <dsp:sp modelId="{1B4C63B0-8938-4B62-B718-9D6D1F4D8B04}">
      <dsp:nvSpPr>
        <dsp:cNvPr id="0" name=""/>
        <dsp:cNvSpPr/>
      </dsp:nvSpPr>
      <dsp:spPr>
        <a:xfrm>
          <a:off x="4148" y="1339348"/>
          <a:ext cx="2829548" cy="28126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【</a:t>
          </a:r>
          <a:r>
            <a:rPr kumimoji="1" lang="ja-JP" altLang="en-US" sz="2300" kern="1200" dirty="0" smtClean="0"/>
            <a:t>期間</a:t>
          </a:r>
          <a:r>
            <a:rPr kumimoji="1" lang="en-US" altLang="ja-JP" sz="2300" kern="1200" dirty="0" smtClean="0"/>
            <a:t>】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３～５日間</a:t>
          </a:r>
          <a:endParaRPr kumimoji="1" lang="ja-JP" altLang="en-US" sz="2300" kern="1200" dirty="0"/>
        </a:p>
      </dsp:txBody>
      <dsp:txXfrm>
        <a:off x="4148" y="1339348"/>
        <a:ext cx="2829548" cy="2812632"/>
      </dsp:txXfrm>
    </dsp:sp>
    <dsp:sp modelId="{577D1283-8FDA-48DA-AD56-FF4070AF4D76}">
      <dsp:nvSpPr>
        <dsp:cNvPr id="0" name=""/>
        <dsp:cNvSpPr/>
      </dsp:nvSpPr>
      <dsp:spPr>
        <a:xfrm>
          <a:off x="2833697" y="1339348"/>
          <a:ext cx="2829548" cy="28126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【</a:t>
          </a:r>
          <a:r>
            <a:rPr kumimoji="1" lang="ja-JP" altLang="en-US" sz="2300" kern="1200" dirty="0" smtClean="0"/>
            <a:t>内容</a:t>
          </a:r>
          <a:r>
            <a:rPr kumimoji="1" lang="en-US" altLang="ja-JP" sz="2300" kern="1200" dirty="0" smtClean="0"/>
            <a:t>】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・法人理念</a:t>
          </a:r>
          <a:endParaRPr kumimoji="1" lang="en-US" altLang="ja-JP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・介護技術</a:t>
          </a:r>
          <a:endParaRPr kumimoji="1" lang="en-US" altLang="ja-JP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・自立支援</a:t>
          </a:r>
          <a:endParaRPr kumimoji="1" lang="en-US" altLang="ja-JP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　　　介護理論　等</a:t>
          </a:r>
          <a:endParaRPr kumimoji="1" lang="ja-JP" altLang="en-US" sz="2300" kern="1200" dirty="0"/>
        </a:p>
      </dsp:txBody>
      <dsp:txXfrm>
        <a:off x="2833697" y="1339348"/>
        <a:ext cx="2829548" cy="2812632"/>
      </dsp:txXfrm>
    </dsp:sp>
    <dsp:sp modelId="{E846F813-ECEC-49A5-BC31-862ACB7FEE4C}">
      <dsp:nvSpPr>
        <dsp:cNvPr id="0" name=""/>
        <dsp:cNvSpPr/>
      </dsp:nvSpPr>
      <dsp:spPr>
        <a:xfrm>
          <a:off x="5663246" y="1339348"/>
          <a:ext cx="2829548" cy="28126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/>
            <a:t>【</a:t>
          </a:r>
          <a:r>
            <a:rPr kumimoji="1" lang="ja-JP" altLang="en-US" sz="2300" kern="1200" dirty="0" smtClean="0"/>
            <a:t>対象</a:t>
          </a:r>
          <a:r>
            <a:rPr kumimoji="1" lang="en-US" altLang="ja-JP" sz="2300" kern="1200" dirty="0" smtClean="0"/>
            <a:t>】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全事業所</a:t>
          </a:r>
          <a:endParaRPr kumimoji="1" lang="en-US" altLang="ja-JP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新任職員</a:t>
          </a:r>
          <a:endParaRPr kumimoji="1" lang="ja-JP" altLang="en-US" sz="2300" kern="1200" dirty="0"/>
        </a:p>
      </dsp:txBody>
      <dsp:txXfrm>
        <a:off x="5663246" y="1339348"/>
        <a:ext cx="2829548" cy="2812632"/>
      </dsp:txXfrm>
    </dsp:sp>
    <dsp:sp modelId="{BF0A6717-CB87-4220-BF19-DE19E9C2955C}">
      <dsp:nvSpPr>
        <dsp:cNvPr id="0" name=""/>
        <dsp:cNvSpPr/>
      </dsp:nvSpPr>
      <dsp:spPr>
        <a:xfrm>
          <a:off x="0" y="4151981"/>
          <a:ext cx="8496944" cy="312514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DE350-9638-44CD-ABCB-0865E42A1D3A}">
      <dsp:nvSpPr>
        <dsp:cNvPr id="0" name=""/>
        <dsp:cNvSpPr/>
      </dsp:nvSpPr>
      <dsp:spPr>
        <a:xfrm>
          <a:off x="0" y="0"/>
          <a:ext cx="8640960" cy="131774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300" kern="1200" dirty="0" smtClean="0"/>
            <a:t>職　員　全　体　会　議　研　修　</a:t>
          </a:r>
          <a:endParaRPr kumimoji="1" lang="ja-JP" altLang="en-US" sz="4300" kern="1200" dirty="0"/>
        </a:p>
      </dsp:txBody>
      <dsp:txXfrm>
        <a:off x="0" y="0"/>
        <a:ext cx="8640960" cy="1317746"/>
      </dsp:txXfrm>
    </dsp:sp>
    <dsp:sp modelId="{9C240016-3CB3-46A2-B30D-4070A85BB9AA}">
      <dsp:nvSpPr>
        <dsp:cNvPr id="0" name=""/>
        <dsp:cNvSpPr/>
      </dsp:nvSpPr>
      <dsp:spPr>
        <a:xfrm>
          <a:off x="2247" y="1317746"/>
          <a:ext cx="2734053" cy="276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【</a:t>
          </a:r>
          <a:r>
            <a:rPr kumimoji="1" lang="ja-JP" altLang="en-US" sz="2800" kern="1200" dirty="0" smtClean="0"/>
            <a:t>回数</a:t>
          </a:r>
          <a:r>
            <a:rPr kumimoji="1" lang="en-US" altLang="ja-JP" sz="2800" kern="1200" dirty="0" smtClean="0"/>
            <a:t>】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年３回</a:t>
          </a:r>
          <a:endParaRPr kumimoji="1" lang="ja-JP" altLang="en-US" sz="2800" kern="1200" dirty="0"/>
        </a:p>
      </dsp:txBody>
      <dsp:txXfrm>
        <a:off x="2247" y="1317746"/>
        <a:ext cx="2734053" cy="2767267"/>
      </dsp:txXfrm>
    </dsp:sp>
    <dsp:sp modelId="{703E7683-79FF-4783-9555-73FA17D059DB}">
      <dsp:nvSpPr>
        <dsp:cNvPr id="0" name=""/>
        <dsp:cNvSpPr/>
      </dsp:nvSpPr>
      <dsp:spPr>
        <a:xfrm>
          <a:off x="2736300" y="1317746"/>
          <a:ext cx="3168358" cy="276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【</a:t>
          </a:r>
          <a:r>
            <a:rPr kumimoji="1" lang="ja-JP" altLang="en-US" sz="2400" kern="1200" dirty="0" smtClean="0"/>
            <a:t>内容</a:t>
          </a:r>
          <a:r>
            <a:rPr kumimoji="1" lang="en-US" altLang="ja-JP" sz="2400" kern="1200" dirty="0" smtClean="0"/>
            <a:t>】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・今後の動向</a:t>
          </a:r>
          <a:endParaRPr kumimoji="1" lang="en-US" altLang="ja-JP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・周知すべき事柄</a:t>
          </a:r>
          <a:endParaRPr kumimoji="1" lang="en-US" altLang="ja-JP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・外部研修報告</a:t>
          </a:r>
          <a:endParaRPr kumimoji="1" lang="en-US" altLang="ja-JP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・実践発表</a:t>
          </a:r>
          <a:endParaRPr kumimoji="1" lang="ja-JP" altLang="en-US" sz="2400" kern="1200" dirty="0"/>
        </a:p>
      </dsp:txBody>
      <dsp:txXfrm>
        <a:off x="2736300" y="1317746"/>
        <a:ext cx="3168358" cy="2767267"/>
      </dsp:txXfrm>
    </dsp:sp>
    <dsp:sp modelId="{39A8D252-6627-490E-A99C-FF1AD97C4697}">
      <dsp:nvSpPr>
        <dsp:cNvPr id="0" name=""/>
        <dsp:cNvSpPr/>
      </dsp:nvSpPr>
      <dsp:spPr>
        <a:xfrm>
          <a:off x="5904659" y="1317746"/>
          <a:ext cx="2734053" cy="276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【</a:t>
          </a:r>
          <a:r>
            <a:rPr kumimoji="1" lang="ja-JP" altLang="en-US" sz="2800" kern="1200" dirty="0" smtClean="0"/>
            <a:t>対象</a:t>
          </a:r>
          <a:r>
            <a:rPr kumimoji="1" lang="en-US" altLang="ja-JP" sz="2800" kern="1200" dirty="0" smtClean="0"/>
            <a:t>】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グループ全職員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600" kern="1200" dirty="0" smtClean="0"/>
        </a:p>
      </dsp:txBody>
      <dsp:txXfrm>
        <a:off x="5904659" y="1317746"/>
        <a:ext cx="2734053" cy="2767267"/>
      </dsp:txXfrm>
    </dsp:sp>
    <dsp:sp modelId="{B56986C7-7B4E-4F6C-93ED-7A21AD4A5967}">
      <dsp:nvSpPr>
        <dsp:cNvPr id="0" name=""/>
        <dsp:cNvSpPr/>
      </dsp:nvSpPr>
      <dsp:spPr>
        <a:xfrm>
          <a:off x="0" y="4085013"/>
          <a:ext cx="8640960" cy="307474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359AE-B586-4FBB-B915-5D6A5F6A5C16}">
      <dsp:nvSpPr>
        <dsp:cNvPr id="0" name=""/>
        <dsp:cNvSpPr/>
      </dsp:nvSpPr>
      <dsp:spPr>
        <a:xfrm>
          <a:off x="0" y="0"/>
          <a:ext cx="8640960" cy="192261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第</a:t>
          </a:r>
          <a:r>
            <a:rPr kumimoji="1" lang="en-US" altLang="ja-JP" sz="3200" kern="1200" dirty="0" smtClean="0"/>
            <a:t>1</a:t>
          </a:r>
          <a:r>
            <a:rPr kumimoji="1" lang="ja-JP" altLang="en-US" sz="3200" kern="1200" dirty="0" smtClean="0"/>
            <a:t>回 </a:t>
          </a:r>
          <a:r>
            <a:rPr kumimoji="1" lang="ja-JP" altLang="en-US" sz="6500" kern="1200" dirty="0" smtClean="0"/>
            <a:t>職員全体会議研修</a:t>
          </a:r>
          <a:endParaRPr kumimoji="1" lang="ja-JP" altLang="en-US" sz="6500" kern="1200" dirty="0"/>
        </a:p>
      </dsp:txBody>
      <dsp:txXfrm>
        <a:off x="0" y="0"/>
        <a:ext cx="8640960" cy="1922613"/>
      </dsp:txXfrm>
    </dsp:sp>
    <dsp:sp modelId="{2BF0EF04-EE30-4C8E-9D5E-4A4C4EAA622B}">
      <dsp:nvSpPr>
        <dsp:cNvPr id="0" name=""/>
        <dsp:cNvSpPr/>
      </dsp:nvSpPr>
      <dsp:spPr>
        <a:xfrm>
          <a:off x="4219" y="1922613"/>
          <a:ext cx="2877507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【</a:t>
          </a:r>
          <a:r>
            <a:rPr kumimoji="1" lang="ja-JP" altLang="en-US" sz="3200" kern="1200" dirty="0" smtClean="0"/>
            <a:t>開催時期</a:t>
          </a:r>
          <a:r>
            <a:rPr kumimoji="1" lang="en-US" altLang="ja-JP" sz="3200" kern="1200" dirty="0" smtClean="0"/>
            <a:t>】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４月</a:t>
          </a:r>
          <a:endParaRPr kumimoji="1" lang="ja-JP" altLang="en-US" sz="3200" kern="1200" dirty="0"/>
        </a:p>
      </dsp:txBody>
      <dsp:txXfrm>
        <a:off x="4219" y="1922613"/>
        <a:ext cx="2877507" cy="4037488"/>
      </dsp:txXfrm>
    </dsp:sp>
    <dsp:sp modelId="{1B7BC8EE-BD73-48B1-86BE-0513E96200B9}">
      <dsp:nvSpPr>
        <dsp:cNvPr id="0" name=""/>
        <dsp:cNvSpPr/>
      </dsp:nvSpPr>
      <dsp:spPr>
        <a:xfrm>
          <a:off x="2881726" y="1922613"/>
          <a:ext cx="2877507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【</a:t>
          </a:r>
          <a:r>
            <a:rPr kumimoji="1" lang="ja-JP" altLang="en-US" sz="3200" kern="1200" dirty="0" smtClean="0"/>
            <a:t>内容</a:t>
          </a:r>
          <a:r>
            <a:rPr kumimoji="1" lang="en-US" altLang="ja-JP" sz="3200" kern="1200" dirty="0" smtClean="0"/>
            <a:t>】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・事業所、</a:t>
          </a:r>
          <a:endParaRPr kumimoji="1" lang="en-US" altLang="ja-JP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新任職員紹介</a:t>
          </a:r>
          <a:endParaRPr kumimoji="1" lang="en-US" altLang="ja-JP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・法人理念</a:t>
          </a:r>
          <a:endParaRPr kumimoji="1" lang="en-US" altLang="ja-JP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・服務心得</a:t>
          </a:r>
          <a:endParaRPr kumimoji="1" lang="en-US" altLang="ja-JP" sz="3200" kern="1200" dirty="0" smtClean="0"/>
        </a:p>
      </dsp:txBody>
      <dsp:txXfrm>
        <a:off x="2881726" y="1922613"/>
        <a:ext cx="2877507" cy="4037488"/>
      </dsp:txXfrm>
    </dsp:sp>
    <dsp:sp modelId="{14AD23F5-08DA-4D7D-A6D2-C55520B228D0}">
      <dsp:nvSpPr>
        <dsp:cNvPr id="0" name=""/>
        <dsp:cNvSpPr/>
      </dsp:nvSpPr>
      <dsp:spPr>
        <a:xfrm>
          <a:off x="5759233" y="1922613"/>
          <a:ext cx="2877507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【</a:t>
          </a:r>
          <a:r>
            <a:rPr kumimoji="1" lang="ja-JP" altLang="en-US" sz="3200" kern="1200" dirty="0" smtClean="0"/>
            <a:t>その他</a:t>
          </a:r>
          <a:r>
            <a:rPr kumimoji="1" lang="en-US" altLang="ja-JP" sz="3200" kern="1200" dirty="0" smtClean="0"/>
            <a:t>】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峰友会から</a:t>
          </a:r>
          <a:endParaRPr kumimoji="1" lang="ja-JP" altLang="en-US" sz="3200" kern="1200" dirty="0"/>
        </a:p>
      </dsp:txBody>
      <dsp:txXfrm>
        <a:off x="5759233" y="1922613"/>
        <a:ext cx="2877507" cy="4037488"/>
      </dsp:txXfrm>
    </dsp:sp>
    <dsp:sp modelId="{AD85E767-C110-4E47-92A7-5A43EED0FA24}">
      <dsp:nvSpPr>
        <dsp:cNvPr id="0" name=""/>
        <dsp:cNvSpPr/>
      </dsp:nvSpPr>
      <dsp:spPr>
        <a:xfrm>
          <a:off x="0" y="5960102"/>
          <a:ext cx="8640960" cy="44860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12F97-177A-4AEC-9B69-BE13BC03E5E7}">
      <dsp:nvSpPr>
        <dsp:cNvPr id="0" name=""/>
        <dsp:cNvSpPr/>
      </dsp:nvSpPr>
      <dsp:spPr>
        <a:xfrm>
          <a:off x="0" y="0"/>
          <a:ext cx="8640960" cy="194421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第</a:t>
          </a:r>
          <a:r>
            <a:rPr kumimoji="1" lang="en-US" altLang="ja-JP" sz="3200" kern="1200" dirty="0" smtClean="0"/>
            <a:t>2</a:t>
          </a:r>
          <a:r>
            <a:rPr kumimoji="1" lang="ja-JP" altLang="en-US" sz="3200" kern="1200" dirty="0" smtClean="0"/>
            <a:t>回</a:t>
          </a:r>
          <a:r>
            <a:rPr kumimoji="1" lang="ja-JP" altLang="en-US" sz="5400" kern="1200" dirty="0" smtClean="0"/>
            <a:t> </a:t>
          </a:r>
          <a:r>
            <a:rPr kumimoji="1" lang="ja-JP" altLang="en-US" sz="6500" kern="1200" dirty="0" smtClean="0"/>
            <a:t>職員全体会議研修　</a:t>
          </a:r>
          <a:endParaRPr kumimoji="1" lang="en-US" altLang="ja-JP" sz="6500" kern="1200" dirty="0" smtClean="0"/>
        </a:p>
      </dsp:txBody>
      <dsp:txXfrm>
        <a:off x="0" y="0"/>
        <a:ext cx="8640960" cy="1944216"/>
      </dsp:txXfrm>
    </dsp:sp>
    <dsp:sp modelId="{E9EE9687-C859-4018-915A-E5788D34017F}">
      <dsp:nvSpPr>
        <dsp:cNvPr id="0" name=""/>
        <dsp:cNvSpPr/>
      </dsp:nvSpPr>
      <dsp:spPr>
        <a:xfrm>
          <a:off x="4219" y="1944216"/>
          <a:ext cx="2877507" cy="408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【</a:t>
          </a:r>
          <a:r>
            <a:rPr kumimoji="1" lang="ja-JP" altLang="en-US" sz="2800" kern="1200" dirty="0" smtClean="0"/>
            <a:t>開催時期</a:t>
          </a:r>
          <a:r>
            <a:rPr kumimoji="1" lang="en-US" altLang="ja-JP" sz="2800" kern="1200" dirty="0" smtClean="0"/>
            <a:t>】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全国老人福祉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施設研修会議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開催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２か月前</a:t>
          </a:r>
          <a:endParaRPr kumimoji="1" lang="en-US" altLang="ja-JP" sz="2800" kern="1200" dirty="0" smtClean="0"/>
        </a:p>
      </dsp:txBody>
      <dsp:txXfrm>
        <a:off x="4219" y="1944216"/>
        <a:ext cx="2877507" cy="4082853"/>
      </dsp:txXfrm>
    </dsp:sp>
    <dsp:sp modelId="{49E4E416-34C7-4171-84F7-8451B70CFD08}">
      <dsp:nvSpPr>
        <dsp:cNvPr id="0" name=""/>
        <dsp:cNvSpPr/>
      </dsp:nvSpPr>
      <dsp:spPr>
        <a:xfrm>
          <a:off x="2881726" y="1944216"/>
          <a:ext cx="2877507" cy="408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【</a:t>
          </a:r>
          <a:r>
            <a:rPr kumimoji="1" lang="ja-JP" altLang="en-US" sz="2800" kern="1200" dirty="0" smtClean="0"/>
            <a:t>内容</a:t>
          </a:r>
          <a:r>
            <a:rPr kumimoji="1" lang="en-US" altLang="ja-JP" sz="2800" kern="1200" dirty="0" smtClean="0"/>
            <a:t>】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・実践発表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・感染症対策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800" kern="1200" dirty="0"/>
        </a:p>
      </dsp:txBody>
      <dsp:txXfrm>
        <a:off x="2881726" y="1944216"/>
        <a:ext cx="2877507" cy="4082853"/>
      </dsp:txXfrm>
    </dsp:sp>
    <dsp:sp modelId="{4B0F4A76-D418-47D2-888A-F3E064718A0F}">
      <dsp:nvSpPr>
        <dsp:cNvPr id="0" name=""/>
        <dsp:cNvSpPr/>
      </dsp:nvSpPr>
      <dsp:spPr>
        <a:xfrm>
          <a:off x="5759233" y="1944216"/>
          <a:ext cx="2877507" cy="408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【</a:t>
          </a:r>
          <a:r>
            <a:rPr kumimoji="1" lang="ja-JP" altLang="en-US" sz="2800" kern="1200" dirty="0" smtClean="0"/>
            <a:t>発表者</a:t>
          </a:r>
          <a:r>
            <a:rPr kumimoji="1" lang="en-US" altLang="ja-JP" sz="2800" kern="1200" dirty="0" smtClean="0"/>
            <a:t>】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各事業所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（特養は各セクション）</a:t>
          </a:r>
          <a:endParaRPr kumimoji="1" lang="en-US" altLang="ja-JP" sz="1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↓</a:t>
          </a:r>
          <a:endParaRPr kumimoji="1" lang="en-US" altLang="ja-JP" sz="31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rgbClr val="FF0000"/>
              </a:solidFill>
            </a:rPr>
            <a:t>上位発表者は</a:t>
          </a:r>
          <a:endParaRPr kumimoji="1" lang="en-US" altLang="ja-JP" sz="2000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rgbClr val="FF0000"/>
              </a:solidFill>
            </a:rPr>
            <a:t>全国老人福祉施設研究</a:t>
          </a:r>
          <a:endParaRPr kumimoji="1" lang="en-US" altLang="ja-JP" sz="2000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rgbClr val="FF0000"/>
              </a:solidFill>
            </a:rPr>
            <a:t>会議に参加し発表</a:t>
          </a:r>
          <a:endParaRPr kumimoji="1" lang="en-US" altLang="ja-JP" sz="2000" kern="1200" dirty="0" smtClean="0">
            <a:solidFill>
              <a:srgbClr val="FF0000"/>
            </a:solidFill>
          </a:endParaRPr>
        </a:p>
      </dsp:txBody>
      <dsp:txXfrm>
        <a:off x="5759233" y="1944216"/>
        <a:ext cx="2877507" cy="4082853"/>
      </dsp:txXfrm>
    </dsp:sp>
    <dsp:sp modelId="{C1240F8F-31C3-45FA-A34F-659D71B4617C}">
      <dsp:nvSpPr>
        <dsp:cNvPr id="0" name=""/>
        <dsp:cNvSpPr/>
      </dsp:nvSpPr>
      <dsp:spPr>
        <a:xfrm>
          <a:off x="0" y="6027069"/>
          <a:ext cx="8640960" cy="45365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FD891-BEBA-455C-831D-FEA525F7F7A5}">
      <dsp:nvSpPr>
        <dsp:cNvPr id="0" name=""/>
        <dsp:cNvSpPr/>
      </dsp:nvSpPr>
      <dsp:spPr>
        <a:xfrm rot="5400000">
          <a:off x="-398573" y="1907643"/>
          <a:ext cx="1759081" cy="2122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E1E6ED-6DD8-4AC1-BCAB-7C1235E89B01}">
      <dsp:nvSpPr>
        <dsp:cNvPr id="0" name=""/>
        <dsp:cNvSpPr/>
      </dsp:nvSpPr>
      <dsp:spPr>
        <a:xfrm>
          <a:off x="4345" y="782422"/>
          <a:ext cx="2358543" cy="1415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実践発表</a:t>
          </a:r>
          <a:endParaRPr kumimoji="1" lang="ja-JP" altLang="en-US" sz="3200" kern="1200" dirty="0"/>
        </a:p>
      </dsp:txBody>
      <dsp:txXfrm>
        <a:off x="45793" y="823870"/>
        <a:ext cx="2275647" cy="1332229"/>
      </dsp:txXfrm>
    </dsp:sp>
    <dsp:sp modelId="{0FD1AF02-2BA3-473B-943A-EB9AD1AC7F5C}">
      <dsp:nvSpPr>
        <dsp:cNvPr id="0" name=""/>
        <dsp:cNvSpPr/>
      </dsp:nvSpPr>
      <dsp:spPr>
        <a:xfrm rot="5400000">
          <a:off x="-398573" y="3676550"/>
          <a:ext cx="1759081" cy="2122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2475117"/>
                <a:satOff val="2237"/>
                <a:lumOff val="253"/>
                <a:alphaOff val="0"/>
                <a:tint val="30000"/>
                <a:satMod val="300000"/>
              </a:schemeClr>
              <a:schemeClr val="accent2">
                <a:hueOff val="-2475117"/>
                <a:satOff val="2237"/>
                <a:lumOff val="25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FDABC8-0995-4EBE-B6BD-12DA9F07B2D5}">
      <dsp:nvSpPr>
        <dsp:cNvPr id="0" name=""/>
        <dsp:cNvSpPr/>
      </dsp:nvSpPr>
      <dsp:spPr>
        <a:xfrm>
          <a:off x="4345" y="2551329"/>
          <a:ext cx="2358543" cy="1415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2165727"/>
                <a:satOff val="1957"/>
                <a:lumOff val="221"/>
                <a:alphaOff val="0"/>
                <a:tint val="30000"/>
                <a:satMod val="300000"/>
              </a:schemeClr>
              <a:schemeClr val="accent2">
                <a:hueOff val="-2165727"/>
                <a:satOff val="1957"/>
                <a:lumOff val="221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振り返る</a:t>
          </a:r>
          <a:endParaRPr kumimoji="1" lang="ja-JP" altLang="en-US" sz="3200" kern="1200" dirty="0"/>
        </a:p>
      </dsp:txBody>
      <dsp:txXfrm>
        <a:off x="45793" y="2592777"/>
        <a:ext cx="2275647" cy="1332229"/>
      </dsp:txXfrm>
    </dsp:sp>
    <dsp:sp modelId="{619CA584-3599-4DB6-B1DA-BAD49FCCBC29}">
      <dsp:nvSpPr>
        <dsp:cNvPr id="0" name=""/>
        <dsp:cNvSpPr/>
      </dsp:nvSpPr>
      <dsp:spPr>
        <a:xfrm>
          <a:off x="485880" y="4561004"/>
          <a:ext cx="3127036" cy="2122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4950234"/>
                <a:satOff val="4473"/>
                <a:lumOff val="505"/>
                <a:alphaOff val="0"/>
                <a:tint val="30000"/>
                <a:satMod val="300000"/>
              </a:schemeClr>
              <a:schemeClr val="accent2">
                <a:hueOff val="-4950234"/>
                <a:satOff val="4473"/>
                <a:lumOff val="50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7086CC-7CC4-42B6-9C2B-590EBB50EE54}">
      <dsp:nvSpPr>
        <dsp:cNvPr id="0" name=""/>
        <dsp:cNvSpPr/>
      </dsp:nvSpPr>
      <dsp:spPr>
        <a:xfrm>
          <a:off x="4345" y="4320236"/>
          <a:ext cx="2358543" cy="1415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4331455"/>
                <a:satOff val="3914"/>
                <a:lumOff val="442"/>
                <a:alphaOff val="0"/>
                <a:tint val="30000"/>
                <a:satMod val="300000"/>
              </a:schemeClr>
              <a:schemeClr val="accent2">
                <a:hueOff val="-4331455"/>
                <a:satOff val="3914"/>
                <a:lumOff val="44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知　る</a:t>
          </a:r>
          <a:endParaRPr kumimoji="1" lang="ja-JP" altLang="en-US" sz="3200" kern="1200" dirty="0"/>
        </a:p>
      </dsp:txBody>
      <dsp:txXfrm>
        <a:off x="45793" y="4361684"/>
        <a:ext cx="2275647" cy="1332229"/>
      </dsp:txXfrm>
    </dsp:sp>
    <dsp:sp modelId="{35AE3CEA-8ABD-4813-812E-9EE99909193B}">
      <dsp:nvSpPr>
        <dsp:cNvPr id="0" name=""/>
        <dsp:cNvSpPr/>
      </dsp:nvSpPr>
      <dsp:spPr>
        <a:xfrm rot="16200000">
          <a:off x="2738289" y="3676550"/>
          <a:ext cx="1759081" cy="2122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7425351"/>
                <a:satOff val="6710"/>
                <a:lumOff val="758"/>
                <a:alphaOff val="0"/>
                <a:tint val="30000"/>
                <a:satMod val="300000"/>
              </a:schemeClr>
              <a:schemeClr val="accent2">
                <a:hueOff val="-7425351"/>
                <a:satOff val="6710"/>
                <a:lumOff val="758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3F97FD-EEC4-456B-A2BE-3CCC5D479B8E}">
      <dsp:nvSpPr>
        <dsp:cNvPr id="0" name=""/>
        <dsp:cNvSpPr/>
      </dsp:nvSpPr>
      <dsp:spPr>
        <a:xfrm>
          <a:off x="3141208" y="4320236"/>
          <a:ext cx="2358543" cy="1415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6497182"/>
                <a:satOff val="5871"/>
                <a:lumOff val="663"/>
                <a:alphaOff val="0"/>
                <a:tint val="30000"/>
                <a:satMod val="300000"/>
              </a:schemeClr>
              <a:schemeClr val="accent2">
                <a:hueOff val="-6497182"/>
                <a:satOff val="5871"/>
                <a:lumOff val="66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学　ぶ</a:t>
          </a:r>
          <a:endParaRPr kumimoji="1" lang="ja-JP" altLang="en-US" sz="3200" kern="1200" dirty="0"/>
        </a:p>
      </dsp:txBody>
      <dsp:txXfrm>
        <a:off x="3182656" y="4361684"/>
        <a:ext cx="2275647" cy="1332229"/>
      </dsp:txXfrm>
    </dsp:sp>
    <dsp:sp modelId="{95FC6C0F-74F1-40E7-BB50-252EB9E8D92C}">
      <dsp:nvSpPr>
        <dsp:cNvPr id="0" name=""/>
        <dsp:cNvSpPr/>
      </dsp:nvSpPr>
      <dsp:spPr>
        <a:xfrm rot="16200000">
          <a:off x="2738289" y="1907643"/>
          <a:ext cx="1759081" cy="2122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9900468"/>
                <a:satOff val="8947"/>
                <a:lumOff val="1010"/>
                <a:alphaOff val="0"/>
                <a:tint val="30000"/>
                <a:satMod val="300000"/>
              </a:schemeClr>
              <a:schemeClr val="accent2">
                <a:hueOff val="-9900468"/>
                <a:satOff val="8947"/>
                <a:lumOff val="101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BE36C4-990E-4F05-AF09-85047D09B139}">
      <dsp:nvSpPr>
        <dsp:cNvPr id="0" name=""/>
        <dsp:cNvSpPr/>
      </dsp:nvSpPr>
      <dsp:spPr>
        <a:xfrm>
          <a:off x="3141208" y="2551329"/>
          <a:ext cx="2358543" cy="1415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8662909"/>
                <a:satOff val="7828"/>
                <a:lumOff val="884"/>
                <a:alphaOff val="0"/>
                <a:tint val="30000"/>
                <a:satMod val="300000"/>
              </a:schemeClr>
              <a:schemeClr val="accent2">
                <a:hueOff val="-8662909"/>
                <a:satOff val="7828"/>
                <a:lumOff val="884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実　践</a:t>
          </a:r>
          <a:endParaRPr kumimoji="1" lang="ja-JP" altLang="en-US" sz="3200" kern="1200" dirty="0"/>
        </a:p>
      </dsp:txBody>
      <dsp:txXfrm>
        <a:off x="3182656" y="2592777"/>
        <a:ext cx="2275647" cy="1332229"/>
      </dsp:txXfrm>
    </dsp:sp>
    <dsp:sp modelId="{43263AD9-DFD4-44B0-9CDD-E96833412DE4}">
      <dsp:nvSpPr>
        <dsp:cNvPr id="0" name=""/>
        <dsp:cNvSpPr/>
      </dsp:nvSpPr>
      <dsp:spPr>
        <a:xfrm>
          <a:off x="3622743" y="1023189"/>
          <a:ext cx="3127036" cy="2122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12375585"/>
                <a:satOff val="11184"/>
                <a:lumOff val="1263"/>
                <a:alphaOff val="0"/>
                <a:tint val="30000"/>
                <a:satMod val="300000"/>
              </a:schemeClr>
              <a:schemeClr val="accent2">
                <a:hueOff val="-12375585"/>
                <a:satOff val="11184"/>
                <a:lumOff val="126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AA1599-E89F-41C3-BDA5-D5F358F17F49}">
      <dsp:nvSpPr>
        <dsp:cNvPr id="0" name=""/>
        <dsp:cNvSpPr/>
      </dsp:nvSpPr>
      <dsp:spPr>
        <a:xfrm>
          <a:off x="3141208" y="782422"/>
          <a:ext cx="2358543" cy="1415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0828637"/>
                <a:satOff val="9786"/>
                <a:lumOff val="1105"/>
                <a:alphaOff val="0"/>
                <a:tint val="30000"/>
                <a:satMod val="300000"/>
              </a:schemeClr>
              <a:schemeClr val="accent2">
                <a:hueOff val="-10828637"/>
                <a:satOff val="9786"/>
                <a:lumOff val="110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仕事と</a:t>
          </a:r>
          <a:endParaRPr kumimoji="1" lang="en-US" altLang="ja-JP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向き合う</a:t>
          </a:r>
          <a:endParaRPr kumimoji="1" lang="ja-JP" altLang="en-US" sz="3200" kern="1200" dirty="0"/>
        </a:p>
      </dsp:txBody>
      <dsp:txXfrm>
        <a:off x="3182656" y="823870"/>
        <a:ext cx="2275647" cy="1332229"/>
      </dsp:txXfrm>
    </dsp:sp>
    <dsp:sp modelId="{63EAA258-1975-421A-BEB5-62ECB0F62D16}">
      <dsp:nvSpPr>
        <dsp:cNvPr id="0" name=""/>
        <dsp:cNvSpPr/>
      </dsp:nvSpPr>
      <dsp:spPr>
        <a:xfrm rot="5400000">
          <a:off x="5875152" y="1907643"/>
          <a:ext cx="1759081" cy="2122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14850701"/>
                <a:satOff val="13420"/>
                <a:lumOff val="1515"/>
                <a:alphaOff val="0"/>
                <a:tint val="30000"/>
                <a:satMod val="300000"/>
              </a:schemeClr>
              <a:schemeClr val="accent2">
                <a:hueOff val="-14850701"/>
                <a:satOff val="13420"/>
                <a:lumOff val="151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AE92F4-4496-49C7-B55E-ECC6145C1363}">
      <dsp:nvSpPr>
        <dsp:cNvPr id="0" name=""/>
        <dsp:cNvSpPr/>
      </dsp:nvSpPr>
      <dsp:spPr>
        <a:xfrm>
          <a:off x="6278070" y="782422"/>
          <a:ext cx="2358543" cy="1415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2994363"/>
                <a:satOff val="11743"/>
                <a:lumOff val="1326"/>
                <a:alphaOff val="0"/>
                <a:tint val="30000"/>
                <a:satMod val="300000"/>
              </a:schemeClr>
              <a:schemeClr val="accent2">
                <a:hueOff val="-12994363"/>
                <a:satOff val="11743"/>
                <a:lumOff val="1326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成果</a:t>
          </a:r>
          <a:endParaRPr kumimoji="1" lang="en-US" altLang="ja-JP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を知る</a:t>
          </a:r>
          <a:endParaRPr kumimoji="1" lang="ja-JP" altLang="en-US" sz="3200" kern="1200" dirty="0"/>
        </a:p>
      </dsp:txBody>
      <dsp:txXfrm>
        <a:off x="6319518" y="823870"/>
        <a:ext cx="2275647" cy="1332229"/>
      </dsp:txXfrm>
    </dsp:sp>
    <dsp:sp modelId="{6686D29E-E2DA-4271-AD15-06C2E438BFEF}">
      <dsp:nvSpPr>
        <dsp:cNvPr id="0" name=""/>
        <dsp:cNvSpPr/>
      </dsp:nvSpPr>
      <dsp:spPr>
        <a:xfrm rot="5400000">
          <a:off x="5875152" y="3676550"/>
          <a:ext cx="1759081" cy="2122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17325818"/>
                <a:satOff val="15657"/>
                <a:lumOff val="1768"/>
                <a:alphaOff val="0"/>
                <a:tint val="30000"/>
                <a:satMod val="300000"/>
              </a:schemeClr>
              <a:schemeClr val="accent2">
                <a:hueOff val="-17325818"/>
                <a:satOff val="15657"/>
                <a:lumOff val="1768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512086-D2D8-4D09-8599-DF9DCA8A6318}">
      <dsp:nvSpPr>
        <dsp:cNvPr id="0" name=""/>
        <dsp:cNvSpPr/>
      </dsp:nvSpPr>
      <dsp:spPr>
        <a:xfrm>
          <a:off x="6278070" y="2551329"/>
          <a:ext cx="2358543" cy="1415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5160091"/>
                <a:satOff val="13700"/>
                <a:lumOff val="1547"/>
                <a:alphaOff val="0"/>
                <a:tint val="30000"/>
                <a:satMod val="300000"/>
              </a:schemeClr>
              <a:schemeClr val="accent2">
                <a:hueOff val="-15160091"/>
                <a:satOff val="13700"/>
                <a:lumOff val="1547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重要性</a:t>
          </a:r>
          <a:endParaRPr kumimoji="1" lang="en-US" altLang="ja-JP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を知る</a:t>
          </a:r>
          <a:endParaRPr kumimoji="1" lang="ja-JP" altLang="en-US" sz="3200" kern="1200" dirty="0"/>
        </a:p>
      </dsp:txBody>
      <dsp:txXfrm>
        <a:off x="6319518" y="2592777"/>
        <a:ext cx="2275647" cy="1332229"/>
      </dsp:txXfrm>
    </dsp:sp>
    <dsp:sp modelId="{698B9343-BF70-4263-A323-6542B219EBAB}">
      <dsp:nvSpPr>
        <dsp:cNvPr id="0" name=""/>
        <dsp:cNvSpPr/>
      </dsp:nvSpPr>
      <dsp:spPr>
        <a:xfrm>
          <a:off x="6278070" y="4320236"/>
          <a:ext cx="2358543" cy="1415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17325818"/>
                <a:satOff val="15657"/>
                <a:lumOff val="1768"/>
                <a:alphaOff val="0"/>
                <a:tint val="30000"/>
                <a:satMod val="300000"/>
              </a:schemeClr>
              <a:schemeClr val="accent2">
                <a:hueOff val="-17325818"/>
                <a:satOff val="15657"/>
                <a:lumOff val="1768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意欲</a:t>
          </a:r>
          <a:endParaRPr kumimoji="1" lang="en-US" altLang="ja-JP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やりがい</a:t>
          </a:r>
          <a:endParaRPr kumimoji="1" lang="ja-JP" altLang="en-US" sz="3200" kern="1200" dirty="0"/>
        </a:p>
      </dsp:txBody>
      <dsp:txXfrm>
        <a:off x="6319518" y="4361684"/>
        <a:ext cx="2275647" cy="1332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1C5BA-15CE-435C-A30A-973B08F8A289}">
      <dsp:nvSpPr>
        <dsp:cNvPr id="0" name=""/>
        <dsp:cNvSpPr/>
      </dsp:nvSpPr>
      <dsp:spPr>
        <a:xfrm>
          <a:off x="4033382" y="2885222"/>
          <a:ext cx="4031513" cy="1417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・開催地で有給休暇</a:t>
          </a:r>
          <a:endParaRPr kumimoji="1" lang="ja-JP" altLang="en-US" sz="2000" kern="1200" dirty="0"/>
        </a:p>
      </dsp:txBody>
      <dsp:txXfrm>
        <a:off x="5273965" y="3270631"/>
        <a:ext cx="2759801" cy="1000580"/>
      </dsp:txXfrm>
    </dsp:sp>
    <dsp:sp modelId="{B750CDF7-E4ED-4D42-A4C9-444E2CCFF86A}">
      <dsp:nvSpPr>
        <dsp:cNvPr id="0" name=""/>
        <dsp:cNvSpPr/>
      </dsp:nvSpPr>
      <dsp:spPr>
        <a:xfrm>
          <a:off x="312061" y="2885222"/>
          <a:ext cx="2567017" cy="1417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アドバイス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励まし</a:t>
          </a:r>
          <a:endParaRPr kumimoji="1" lang="ja-JP" altLang="en-US" sz="2000" kern="1200" dirty="0"/>
        </a:p>
      </dsp:txBody>
      <dsp:txXfrm>
        <a:off x="343190" y="3270631"/>
        <a:ext cx="1734654" cy="1000580"/>
      </dsp:txXfrm>
    </dsp:sp>
    <dsp:sp modelId="{ADCCEA55-BAB4-404D-B43C-8B8A11958905}">
      <dsp:nvSpPr>
        <dsp:cNvPr id="0" name=""/>
        <dsp:cNvSpPr/>
      </dsp:nvSpPr>
      <dsp:spPr>
        <a:xfrm>
          <a:off x="4172266" y="134201"/>
          <a:ext cx="3777392" cy="1417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他県職員と交流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自施設の取り組みを再確認する</a:t>
          </a:r>
          <a:endParaRPr kumimoji="1" lang="ja-JP" altLang="en-US" sz="2000" kern="1200" dirty="0"/>
        </a:p>
      </dsp:txBody>
      <dsp:txXfrm>
        <a:off x="5336613" y="165330"/>
        <a:ext cx="2581917" cy="1000580"/>
      </dsp:txXfrm>
    </dsp:sp>
    <dsp:sp modelId="{0926F3CE-EF7A-4B10-93EE-D1EE7133418C}">
      <dsp:nvSpPr>
        <dsp:cNvPr id="0" name=""/>
        <dsp:cNvSpPr/>
      </dsp:nvSpPr>
      <dsp:spPr>
        <a:xfrm>
          <a:off x="349252" y="134201"/>
          <a:ext cx="2966006" cy="1417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発表力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伝える難しさ</a:t>
          </a:r>
          <a:endParaRPr kumimoji="1" lang="ja-JP" altLang="en-US" sz="2000" kern="1200" dirty="0"/>
        </a:p>
      </dsp:txBody>
      <dsp:txXfrm>
        <a:off x="380381" y="165330"/>
        <a:ext cx="2013946" cy="1000580"/>
      </dsp:txXfrm>
    </dsp:sp>
    <dsp:sp modelId="{777963FF-6172-4BE6-85E4-D5C62E705815}">
      <dsp:nvSpPr>
        <dsp:cNvPr id="0" name=""/>
        <dsp:cNvSpPr/>
      </dsp:nvSpPr>
      <dsp:spPr>
        <a:xfrm>
          <a:off x="2070626" y="252424"/>
          <a:ext cx="1917537" cy="1917537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400" kern="1200" dirty="0" smtClean="0"/>
            <a:t>挑戦</a:t>
          </a:r>
          <a:endParaRPr kumimoji="1" lang="ja-JP" altLang="en-US" sz="3400" kern="1200" dirty="0"/>
        </a:p>
      </dsp:txBody>
      <dsp:txXfrm>
        <a:off x="2632260" y="814058"/>
        <a:ext cx="1355903" cy="1355903"/>
      </dsp:txXfrm>
    </dsp:sp>
    <dsp:sp modelId="{FEEFF5BC-6773-41D4-A507-8C70659771A3}">
      <dsp:nvSpPr>
        <dsp:cNvPr id="0" name=""/>
        <dsp:cNvSpPr/>
      </dsp:nvSpPr>
      <dsp:spPr>
        <a:xfrm rot="5400000">
          <a:off x="4076732" y="252424"/>
          <a:ext cx="1917537" cy="1917537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400" kern="1200" dirty="0" smtClean="0"/>
            <a:t>学び</a:t>
          </a:r>
          <a:endParaRPr kumimoji="1" lang="ja-JP" altLang="en-US" sz="3400" kern="1200" dirty="0"/>
        </a:p>
      </dsp:txBody>
      <dsp:txXfrm rot="-5400000">
        <a:off x="4076732" y="814058"/>
        <a:ext cx="1355903" cy="1355903"/>
      </dsp:txXfrm>
    </dsp:sp>
    <dsp:sp modelId="{8D89B530-5F7B-48C8-877F-5D03389315AF}">
      <dsp:nvSpPr>
        <dsp:cNvPr id="0" name=""/>
        <dsp:cNvSpPr/>
      </dsp:nvSpPr>
      <dsp:spPr>
        <a:xfrm rot="10800000">
          <a:off x="4076732" y="2258530"/>
          <a:ext cx="1917537" cy="1917537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400" kern="1200" dirty="0" smtClean="0"/>
            <a:t>休息</a:t>
          </a:r>
          <a:endParaRPr kumimoji="1" lang="ja-JP" altLang="en-US" sz="3400" kern="1200" dirty="0"/>
        </a:p>
      </dsp:txBody>
      <dsp:txXfrm rot="10800000">
        <a:off x="4076732" y="2258530"/>
        <a:ext cx="1355903" cy="1355903"/>
      </dsp:txXfrm>
    </dsp:sp>
    <dsp:sp modelId="{E1B044F0-C8D2-4E39-841F-7702E91CA5B9}">
      <dsp:nvSpPr>
        <dsp:cNvPr id="0" name=""/>
        <dsp:cNvSpPr/>
      </dsp:nvSpPr>
      <dsp:spPr>
        <a:xfrm rot="16200000">
          <a:off x="2070626" y="2258530"/>
          <a:ext cx="1917537" cy="1917537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400" kern="1200" dirty="0" smtClean="0"/>
            <a:t>次へ</a:t>
          </a:r>
          <a:endParaRPr kumimoji="1" lang="ja-JP" altLang="en-US" sz="3400" kern="1200" dirty="0"/>
        </a:p>
      </dsp:txBody>
      <dsp:txXfrm rot="5400000">
        <a:off x="2632260" y="2258530"/>
        <a:ext cx="1355903" cy="1355903"/>
      </dsp:txXfrm>
    </dsp:sp>
    <dsp:sp modelId="{9FACDCA6-BF94-4983-AACD-168120098F70}">
      <dsp:nvSpPr>
        <dsp:cNvPr id="0" name=""/>
        <dsp:cNvSpPr/>
      </dsp:nvSpPr>
      <dsp:spPr>
        <a:xfrm>
          <a:off x="3701418" y="1815681"/>
          <a:ext cx="662059" cy="575703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46BD92-DBC7-4C65-9552-499963F88EBB}">
      <dsp:nvSpPr>
        <dsp:cNvPr id="0" name=""/>
        <dsp:cNvSpPr/>
      </dsp:nvSpPr>
      <dsp:spPr>
        <a:xfrm rot="10800000">
          <a:off x="3701418" y="2037106"/>
          <a:ext cx="662059" cy="575703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0C4A6-11B1-400A-9FC6-1BB7A534A3EA}">
      <dsp:nvSpPr>
        <dsp:cNvPr id="0" name=""/>
        <dsp:cNvSpPr/>
      </dsp:nvSpPr>
      <dsp:spPr>
        <a:xfrm>
          <a:off x="0" y="0"/>
          <a:ext cx="8712968" cy="192261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第</a:t>
          </a:r>
          <a:r>
            <a:rPr kumimoji="1" lang="en-US" altLang="ja-JP" sz="3200" kern="1200" dirty="0" smtClean="0"/>
            <a:t>3</a:t>
          </a:r>
          <a:r>
            <a:rPr kumimoji="1" lang="ja-JP" altLang="en-US" sz="3200" kern="1200" dirty="0" smtClean="0"/>
            <a:t>回 </a:t>
          </a:r>
          <a:r>
            <a:rPr kumimoji="1" lang="ja-JP" altLang="en-US" sz="6500" kern="1200" dirty="0" smtClean="0"/>
            <a:t>職員全体会議研修</a:t>
          </a:r>
          <a:endParaRPr kumimoji="1" lang="ja-JP" altLang="en-US" sz="6500" kern="1200" dirty="0"/>
        </a:p>
      </dsp:txBody>
      <dsp:txXfrm>
        <a:off x="0" y="0"/>
        <a:ext cx="8712968" cy="1922613"/>
      </dsp:txXfrm>
    </dsp:sp>
    <dsp:sp modelId="{0805A910-FA85-4A34-BFC5-1C5A6AC2E6CF}">
      <dsp:nvSpPr>
        <dsp:cNvPr id="0" name=""/>
        <dsp:cNvSpPr/>
      </dsp:nvSpPr>
      <dsp:spPr>
        <a:xfrm>
          <a:off x="4254" y="1922613"/>
          <a:ext cx="2901486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【</a:t>
          </a:r>
          <a:r>
            <a:rPr kumimoji="1" lang="ja-JP" altLang="en-US" sz="2800" kern="1200" dirty="0" smtClean="0"/>
            <a:t>開催時期</a:t>
          </a:r>
          <a:r>
            <a:rPr kumimoji="1" lang="en-US" altLang="ja-JP" sz="2800" kern="1200" dirty="0" smtClean="0"/>
            <a:t>】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３月</a:t>
          </a:r>
          <a:endParaRPr kumimoji="1" lang="ja-JP" altLang="en-US" sz="2800" kern="1200" dirty="0"/>
        </a:p>
      </dsp:txBody>
      <dsp:txXfrm>
        <a:off x="4254" y="1922613"/>
        <a:ext cx="2901486" cy="4037488"/>
      </dsp:txXfrm>
    </dsp:sp>
    <dsp:sp modelId="{38384671-E477-4517-AD60-870012666ED1}">
      <dsp:nvSpPr>
        <dsp:cNvPr id="0" name=""/>
        <dsp:cNvSpPr/>
      </dsp:nvSpPr>
      <dsp:spPr>
        <a:xfrm>
          <a:off x="2905740" y="1922613"/>
          <a:ext cx="2901486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【</a:t>
          </a:r>
          <a:r>
            <a:rPr kumimoji="1" lang="ja-JP" altLang="en-US" sz="2800" kern="1200" dirty="0" smtClean="0"/>
            <a:t>内容</a:t>
          </a:r>
          <a:r>
            <a:rPr kumimoji="1" lang="en-US" altLang="ja-JP" sz="2800" kern="1200" dirty="0" smtClean="0"/>
            <a:t>】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・各研修報告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・次年度事業　　　　　　計画について（各事業所）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・感染症対策</a:t>
          </a:r>
          <a:endParaRPr kumimoji="1" lang="ja-JP" altLang="en-US" sz="2800" kern="1200" dirty="0"/>
        </a:p>
      </dsp:txBody>
      <dsp:txXfrm>
        <a:off x="2905740" y="1922613"/>
        <a:ext cx="2901486" cy="4037488"/>
      </dsp:txXfrm>
    </dsp:sp>
    <dsp:sp modelId="{B6A07619-ED99-4DCE-A236-0ECBA835030D}">
      <dsp:nvSpPr>
        <dsp:cNvPr id="0" name=""/>
        <dsp:cNvSpPr/>
      </dsp:nvSpPr>
      <dsp:spPr>
        <a:xfrm>
          <a:off x="5807227" y="1922613"/>
          <a:ext cx="2901486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【</a:t>
          </a:r>
          <a:r>
            <a:rPr kumimoji="1" lang="ja-JP" altLang="en-US" sz="2800" kern="1200" dirty="0" smtClean="0"/>
            <a:t>その他</a:t>
          </a:r>
          <a:r>
            <a:rPr kumimoji="1" lang="en-US" altLang="ja-JP" sz="2800" kern="1200" dirty="0" smtClean="0"/>
            <a:t>】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認知症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サポーター</a:t>
          </a: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養成講座</a:t>
          </a:r>
          <a:endParaRPr kumimoji="1" lang="ja-JP" altLang="en-US" sz="2800" kern="1200" dirty="0"/>
        </a:p>
      </dsp:txBody>
      <dsp:txXfrm>
        <a:off x="5807227" y="1922613"/>
        <a:ext cx="2901486" cy="4037488"/>
      </dsp:txXfrm>
    </dsp:sp>
    <dsp:sp modelId="{A896081D-0134-4F18-A411-37AC8220B9F4}">
      <dsp:nvSpPr>
        <dsp:cNvPr id="0" name=""/>
        <dsp:cNvSpPr/>
      </dsp:nvSpPr>
      <dsp:spPr>
        <a:xfrm>
          <a:off x="0" y="5960102"/>
          <a:ext cx="8712968" cy="44860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54A31-1670-4920-9224-EF8F6C0EF365}">
      <dsp:nvSpPr>
        <dsp:cNvPr id="0" name=""/>
        <dsp:cNvSpPr/>
      </dsp:nvSpPr>
      <dsp:spPr>
        <a:xfrm>
          <a:off x="530" y="272530"/>
          <a:ext cx="4003686" cy="1000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新任職員研修</a:t>
          </a:r>
          <a:endParaRPr kumimoji="1" lang="ja-JP" altLang="en-US" sz="4000" kern="1200" dirty="0"/>
        </a:p>
      </dsp:txBody>
      <dsp:txXfrm>
        <a:off x="29846" y="301846"/>
        <a:ext cx="3945054" cy="942289"/>
      </dsp:txXfrm>
    </dsp:sp>
    <dsp:sp modelId="{11A58A1D-4317-4EA0-8E98-10DDB08CDE2F}">
      <dsp:nvSpPr>
        <dsp:cNvPr id="0" name=""/>
        <dsp:cNvSpPr/>
      </dsp:nvSpPr>
      <dsp:spPr>
        <a:xfrm rot="5400000">
          <a:off x="1914793" y="1361033"/>
          <a:ext cx="175161" cy="1751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D2285-57DF-4EA8-B04D-FBFBE3D8F4E6}">
      <dsp:nvSpPr>
        <dsp:cNvPr id="0" name=""/>
        <dsp:cNvSpPr/>
      </dsp:nvSpPr>
      <dsp:spPr>
        <a:xfrm>
          <a:off x="530" y="1623775"/>
          <a:ext cx="4003686" cy="10009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日誌を記入</a:t>
          </a:r>
          <a:endParaRPr kumimoji="1" lang="ja-JP" altLang="en-US" sz="4000" kern="1200" dirty="0"/>
        </a:p>
      </dsp:txBody>
      <dsp:txXfrm>
        <a:off x="29846" y="1653091"/>
        <a:ext cx="3945054" cy="942289"/>
      </dsp:txXfrm>
    </dsp:sp>
    <dsp:sp modelId="{286EEF9B-3A1F-4A08-9664-EE324BEA3C2A}">
      <dsp:nvSpPr>
        <dsp:cNvPr id="0" name=""/>
        <dsp:cNvSpPr/>
      </dsp:nvSpPr>
      <dsp:spPr>
        <a:xfrm rot="5400000">
          <a:off x="1914793" y="2712277"/>
          <a:ext cx="175161" cy="1751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032173"/>
            <a:satOff val="10348"/>
            <a:lumOff val="-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50E84-62BF-4BFE-A1EC-2F057D890F79}">
      <dsp:nvSpPr>
        <dsp:cNvPr id="0" name=""/>
        <dsp:cNvSpPr/>
      </dsp:nvSpPr>
      <dsp:spPr>
        <a:xfrm>
          <a:off x="530" y="2975019"/>
          <a:ext cx="4003686" cy="10009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210906"/>
            <a:satOff val="-1122"/>
            <a:lumOff val="-103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10906"/>
              <a:satOff val="-1122"/>
              <a:lumOff val="-1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学び・得たこと</a:t>
          </a:r>
          <a:endParaRPr kumimoji="1" lang="ja-JP" altLang="en-US" sz="4000" kern="1200" dirty="0"/>
        </a:p>
      </dsp:txBody>
      <dsp:txXfrm>
        <a:off x="29846" y="3004335"/>
        <a:ext cx="3945054" cy="942289"/>
      </dsp:txXfrm>
    </dsp:sp>
    <dsp:sp modelId="{BF6B9AA5-4E14-4165-A640-D80D1124976A}">
      <dsp:nvSpPr>
        <dsp:cNvPr id="0" name=""/>
        <dsp:cNvSpPr/>
      </dsp:nvSpPr>
      <dsp:spPr>
        <a:xfrm>
          <a:off x="4564734" y="272530"/>
          <a:ext cx="4003686" cy="1000921"/>
        </a:xfrm>
        <a:prstGeom prst="roundRect">
          <a:avLst>
            <a:gd name="adj" fmla="val 10000"/>
          </a:avLst>
        </a:prstGeom>
        <a:solidFill>
          <a:schemeClr val="accent5">
            <a:hueOff val="-3096518"/>
            <a:satOff val="31044"/>
            <a:lumOff val="-2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全体会議研修</a:t>
          </a:r>
          <a:endParaRPr kumimoji="1" lang="ja-JP" altLang="en-US" sz="4000" kern="1200" dirty="0"/>
        </a:p>
      </dsp:txBody>
      <dsp:txXfrm>
        <a:off x="4594050" y="301846"/>
        <a:ext cx="3945054" cy="942289"/>
      </dsp:txXfrm>
    </dsp:sp>
    <dsp:sp modelId="{571CE38E-64F5-491C-90B8-4AD6B263CF1D}">
      <dsp:nvSpPr>
        <dsp:cNvPr id="0" name=""/>
        <dsp:cNvSpPr/>
      </dsp:nvSpPr>
      <dsp:spPr>
        <a:xfrm rot="5400000">
          <a:off x="6478996" y="1361033"/>
          <a:ext cx="175161" cy="1751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FD8E2-17E0-4EB1-A5E0-8A6A52E41DC8}">
      <dsp:nvSpPr>
        <dsp:cNvPr id="0" name=""/>
        <dsp:cNvSpPr/>
      </dsp:nvSpPr>
      <dsp:spPr>
        <a:xfrm>
          <a:off x="4564734" y="1623775"/>
          <a:ext cx="4003686" cy="10009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421813"/>
            <a:satOff val="-2243"/>
            <a:lumOff val="-20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21813"/>
              <a:satOff val="-2243"/>
              <a:lumOff val="-2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所感の提出</a:t>
          </a:r>
          <a:endParaRPr kumimoji="1" lang="ja-JP" altLang="en-US" sz="4000" kern="1200" dirty="0"/>
        </a:p>
      </dsp:txBody>
      <dsp:txXfrm>
        <a:off x="4594050" y="1653091"/>
        <a:ext cx="3945054" cy="942289"/>
      </dsp:txXfrm>
    </dsp:sp>
    <dsp:sp modelId="{9CEA0006-0001-4946-921A-179EBF158CD7}">
      <dsp:nvSpPr>
        <dsp:cNvPr id="0" name=""/>
        <dsp:cNvSpPr/>
      </dsp:nvSpPr>
      <dsp:spPr>
        <a:xfrm rot="5400000">
          <a:off x="6478996" y="2712277"/>
          <a:ext cx="175161" cy="1751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096518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4E554-E73D-4EDB-BADF-E2C0B59EC645}">
      <dsp:nvSpPr>
        <dsp:cNvPr id="0" name=""/>
        <dsp:cNvSpPr/>
      </dsp:nvSpPr>
      <dsp:spPr>
        <a:xfrm>
          <a:off x="4564734" y="2975019"/>
          <a:ext cx="4003686" cy="10009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632719"/>
            <a:satOff val="-3365"/>
            <a:lumOff val="-31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32719"/>
              <a:satOff val="-3365"/>
              <a:lumOff val="-3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感想・疑問</a:t>
          </a:r>
          <a:endParaRPr kumimoji="1" lang="ja-JP" altLang="en-US" sz="4000" kern="1200" dirty="0"/>
        </a:p>
      </dsp:txBody>
      <dsp:txXfrm>
        <a:off x="4594050" y="3004335"/>
        <a:ext cx="3945054" cy="94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2132F-D696-46DC-8C5E-5CC51047AB43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D9B8-ADC4-48E8-8F51-28C2D0F291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0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14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59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3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91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588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16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93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71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25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46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38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44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2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D9B8-ADC4-48E8-8F51-28C2D0F2910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21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D04B3F-37E8-4B5D-9C09-E27FEB70D4E8}" type="datetimeFigureOut">
              <a:rPr kumimoji="1" lang="ja-JP" altLang="en-US" smtClean="0"/>
              <a:pPr/>
              <a:t>2018/4/23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4AFBC6-1D82-47A8-96B4-D91A004044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91680" y="4365104"/>
            <a:ext cx="6059016" cy="1752600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社会福祉法人　七峰会</a:t>
            </a:r>
            <a:endParaRPr kumimoji="1" lang="en-US" altLang="ja-JP" dirty="0" smtClean="0"/>
          </a:p>
          <a:p>
            <a:r>
              <a:rPr lang="ja-JP" altLang="en-US" dirty="0"/>
              <a:t>特別養護老人ホーム　</a:t>
            </a:r>
            <a:r>
              <a:rPr lang="ja-JP" altLang="en-US" dirty="0" smtClean="0"/>
              <a:t>サンアップルホーム</a:t>
            </a:r>
            <a:endParaRPr lang="en-US" altLang="ja-JP" dirty="0" smtClean="0"/>
          </a:p>
          <a:p>
            <a:r>
              <a:rPr kumimoji="1" lang="ja-JP" altLang="en-US" dirty="0"/>
              <a:t>介護</a:t>
            </a:r>
            <a:r>
              <a:rPr kumimoji="1" lang="ja-JP" altLang="en-US" dirty="0" smtClean="0"/>
              <a:t>職員　今井志保　奈良和樹　酒井結花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内部研修の取り組み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～未来に続く人財育成～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00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3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279" y="238336"/>
            <a:ext cx="3611893" cy="270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図 7" descr="IMG_3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24744"/>
            <a:ext cx="355239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図 8" descr="IMG_3131.JPG"/>
          <p:cNvPicPr>
            <a:picLocks noChangeAspect="1"/>
          </p:cNvPicPr>
          <p:nvPr/>
        </p:nvPicPr>
        <p:blipFill rotWithShape="1">
          <a:blip r:embed="rId5" cstate="print"/>
          <a:srcRect r="7327"/>
          <a:stretch/>
        </p:blipFill>
        <p:spPr>
          <a:xfrm>
            <a:off x="5761351" y="2060848"/>
            <a:ext cx="3203137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線吹き出し 1 (枠付き) 10"/>
          <p:cNvSpPr/>
          <p:nvPr/>
        </p:nvSpPr>
        <p:spPr>
          <a:xfrm>
            <a:off x="4427984" y="116632"/>
            <a:ext cx="2304256" cy="648072"/>
          </a:xfrm>
          <a:prstGeom prst="borderCallout1">
            <a:avLst>
              <a:gd name="adj1" fmla="val 18750"/>
              <a:gd name="adj2" fmla="val -8333"/>
              <a:gd name="adj3" fmla="val 75920"/>
              <a:gd name="adj4" fmla="val -255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管理栄養士</a:t>
            </a:r>
            <a:endParaRPr kumimoji="1" lang="ja-JP" altLang="en-US" dirty="0"/>
          </a:p>
        </p:txBody>
      </p:sp>
      <p:sp>
        <p:nvSpPr>
          <p:cNvPr id="12" name="線吹き出し 1 (枠付き) 11"/>
          <p:cNvSpPr/>
          <p:nvPr/>
        </p:nvSpPr>
        <p:spPr>
          <a:xfrm>
            <a:off x="395536" y="4005064"/>
            <a:ext cx="2304256" cy="648072"/>
          </a:xfrm>
          <a:prstGeom prst="borderCallout1">
            <a:avLst>
              <a:gd name="adj1" fmla="val -120603"/>
              <a:gd name="adj2" fmla="val 123945"/>
              <a:gd name="adj3" fmla="val -26854"/>
              <a:gd name="adj4" fmla="val 616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デイサービス職員</a:t>
            </a:r>
            <a:endParaRPr kumimoji="1" lang="ja-JP" altLang="en-US" dirty="0"/>
          </a:p>
        </p:txBody>
      </p:sp>
      <p:sp>
        <p:nvSpPr>
          <p:cNvPr id="13" name="線吹き出し 1 (枠付き) 12"/>
          <p:cNvSpPr/>
          <p:nvPr/>
        </p:nvSpPr>
        <p:spPr>
          <a:xfrm>
            <a:off x="6732240" y="1124744"/>
            <a:ext cx="2304256" cy="648072"/>
          </a:xfrm>
          <a:prstGeom prst="borderCallout1">
            <a:avLst>
              <a:gd name="adj1" fmla="val 112814"/>
              <a:gd name="adj2" fmla="val 52417"/>
              <a:gd name="adj3" fmla="val 154306"/>
              <a:gd name="adj4" fmla="val 38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特養　介護職員</a:t>
            </a:r>
            <a:endParaRPr kumimoji="1" lang="ja-JP" altLang="en-US" dirty="0"/>
          </a:p>
        </p:txBody>
      </p:sp>
      <p:sp>
        <p:nvSpPr>
          <p:cNvPr id="15" name="横巻き 14"/>
          <p:cNvSpPr/>
          <p:nvPr/>
        </p:nvSpPr>
        <p:spPr>
          <a:xfrm>
            <a:off x="480407" y="4725144"/>
            <a:ext cx="7920880" cy="194421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最優秀賞・奨励賞　受賞</a:t>
            </a:r>
            <a:endParaRPr kumimoji="1" lang="en-US" altLang="ja-JP" sz="4000" dirty="0" smtClean="0"/>
          </a:p>
          <a:p>
            <a:r>
              <a:rPr lang="ja-JP" altLang="en-US" sz="2000" dirty="0" smtClean="0"/>
              <a:t>　　　</a:t>
            </a:r>
            <a:r>
              <a:rPr lang="ja-JP" altLang="en-US" sz="2000" b="1" dirty="0" smtClean="0"/>
              <a:t>（</a:t>
            </a:r>
            <a:r>
              <a:rPr lang="en-US" altLang="ja-JP" sz="2000" b="1" dirty="0" smtClean="0"/>
              <a:t>H23</a:t>
            </a:r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26</a:t>
            </a:r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27</a:t>
            </a:r>
            <a:r>
              <a:rPr lang="ja-JP" altLang="en-US" sz="2000" b="1" dirty="0" smtClean="0"/>
              <a:t>）　（</a:t>
            </a:r>
            <a:r>
              <a:rPr lang="en-US" altLang="ja-JP" sz="2000" b="1" dirty="0" smtClean="0"/>
              <a:t>H24</a:t>
            </a:r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25</a:t>
            </a:r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27</a:t>
            </a:r>
            <a:r>
              <a:rPr lang="ja-JP" altLang="en-US" sz="2000" b="1" dirty="0" smtClean="0"/>
              <a:t>）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3125701820"/>
              </p:ext>
            </p:extLst>
          </p:nvPr>
        </p:nvGraphicFramePr>
        <p:xfrm>
          <a:off x="251520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5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96081D-0134-4F18-A411-37AC8220B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896081D-0134-4F18-A411-37AC8220B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896081D-0134-4F18-A411-37AC8220B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A896081D-0134-4F18-A411-37AC8220B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0C4A6-11B1-400A-9FC6-1BB7A534A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0570C4A6-11B1-400A-9FC6-1BB7A534A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0570C4A6-11B1-400A-9FC6-1BB7A534A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0570C4A6-11B1-400A-9FC6-1BB7A534A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05A910-FA85-4A34-BFC5-1C5A6AC2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805A910-FA85-4A34-BFC5-1C5A6AC2E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0805A910-FA85-4A34-BFC5-1C5A6AC2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0805A910-FA85-4A34-BFC5-1C5A6AC2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384671-E477-4517-AD60-87001266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38384671-E477-4517-AD60-870012666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38384671-E477-4517-AD60-87001266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38384671-E477-4517-AD60-87001266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A07619-ED99-4DCE-A236-0ECBA8350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B6A07619-ED99-4DCE-A236-0ECBA8350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B6A07619-ED99-4DCE-A236-0ECBA8350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B6A07619-ED99-4DCE-A236-0ECBA8350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29662" y="12940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各研修終了後は</a:t>
            </a:r>
            <a:r>
              <a:rPr lang="en-US" altLang="ja-JP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kumimoji="1" lang="ja-JP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図表 4"/>
          <p:cNvGraphicFramePr/>
          <p:nvPr/>
        </p:nvGraphicFramePr>
        <p:xfrm>
          <a:off x="395536" y="908720"/>
          <a:ext cx="85689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下矢印 5"/>
          <p:cNvSpPr/>
          <p:nvPr/>
        </p:nvSpPr>
        <p:spPr>
          <a:xfrm>
            <a:off x="3995936" y="5085184"/>
            <a:ext cx="1224136" cy="57405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57332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次回に反映</a:t>
            </a:r>
            <a:endParaRPr lang="en-US" altLang="ja-JP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554A31-1670-4920-9224-EF8F6C0E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3554A31-1670-4920-9224-EF8F6C0EF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3554A31-1670-4920-9224-EF8F6C0E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3554A31-1670-4920-9224-EF8F6C0E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A58A1D-4317-4EA0-8E98-10DDB08CD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11A58A1D-4317-4EA0-8E98-10DDB08CD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11A58A1D-4317-4EA0-8E98-10DDB08CD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11A58A1D-4317-4EA0-8E98-10DDB08CD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ED2285-57DF-4EA8-B04D-FBFBE3D8F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D2ED2285-57DF-4EA8-B04D-FBFBE3D8F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D2ED2285-57DF-4EA8-B04D-FBFBE3D8F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D2ED2285-57DF-4EA8-B04D-FBFBE3D8F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6EEF9B-3A1F-4A08-9664-EE324BEA3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286EEF9B-3A1F-4A08-9664-EE324BEA3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286EEF9B-3A1F-4A08-9664-EE324BEA3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286EEF9B-3A1F-4A08-9664-EE324BEA3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050E84-62BF-4BFE-A1EC-2F057D890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5C050E84-62BF-4BFE-A1EC-2F057D890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5C050E84-62BF-4BFE-A1EC-2F057D890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5C050E84-62BF-4BFE-A1EC-2F057D890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6B9AA5-4E14-4165-A640-D80D11249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BF6B9AA5-4E14-4165-A640-D80D11249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BF6B9AA5-4E14-4165-A640-D80D11249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BF6B9AA5-4E14-4165-A640-D80D11249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1CE38E-64F5-491C-90B8-4AD6B263C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571CE38E-64F5-491C-90B8-4AD6B263C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571CE38E-64F5-491C-90B8-4AD6B263C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571CE38E-64F5-491C-90B8-4AD6B263C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FD8E2-17E0-4EB1-A5E0-8A6A52E41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257FD8E2-17E0-4EB1-A5E0-8A6A52E41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257FD8E2-17E0-4EB1-A5E0-8A6A52E41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257FD8E2-17E0-4EB1-A5E0-8A6A52E41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EA0006-0001-4946-921A-179EBF158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9CEA0006-0001-4946-921A-179EBF158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9CEA0006-0001-4946-921A-179EBF158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9CEA0006-0001-4946-921A-179EBF158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4E554-E73D-4EDB-BADF-E2C0B59EC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9844E554-E73D-4EDB-BADF-E2C0B59EC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9844E554-E73D-4EDB-BADF-E2C0B59EC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9844E554-E73D-4EDB-BADF-E2C0B59EC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1598147457"/>
              </p:ext>
            </p:extLst>
          </p:nvPr>
        </p:nvGraphicFramePr>
        <p:xfrm>
          <a:off x="323528" y="1268760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980" y="129406"/>
            <a:ext cx="1000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未来に続く人財育成とは</a:t>
            </a:r>
            <a:r>
              <a:rPr lang="en-US" altLang="ja-JP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r>
              <a:rPr lang="ja-JP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？</a:t>
            </a:r>
            <a:endParaRPr kumimoji="1" lang="ja-JP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7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D8A71D-70B5-4CF1-8EC5-8CC79D720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ED8A71D-70B5-4CF1-8EC5-8CC79D720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F428F8-DE3B-4904-B204-9FD9B8BE9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8F428F8-DE3B-4904-B204-9FD9B8BE9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633401-349A-40C5-A6E7-C9D8A7DE9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8633401-349A-40C5-A6E7-C9D8A7DE9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69CD84-626A-436B-890D-A7F08B710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369CD84-626A-436B-890D-A7F08B710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490303-85A8-4234-A0C8-DA251516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EA490303-85A8-4234-A0C8-DA251516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rd.yahoo.co.jp/o/image/SIG=12a0289nc/EXP=1360481224;_ylc=X3IDMgRmc3QDMARpZHgDMARvaWQDQU5kOUdjU2NrT3RXaVhSbmNMWk9MVE5pS0JRQlRYYkIwV2VjQWZsa1F3cWRudkpLbFl5Mk1ER3ZIU3VTX3lBBHADNWJ5WTVZbU41Wi5PSU9PQmxlT0JqLk9DaVEtLQRwb3MDMTc2BHNlYwNzaHcEc2xrA3Jp/*-http%3A/www.ikkojin.net/upload/Image/news/htcb_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48872" cy="521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767979" y="5780087"/>
            <a:ext cx="799930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ＤＦ行書体" pitchFamily="65" charset="-128"/>
                <a:ea typeface="ＤＦ行書体" pitchFamily="65" charset="-128"/>
              </a:rPr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03227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1994175288"/>
              </p:ext>
            </p:extLst>
          </p:nvPr>
        </p:nvGraphicFramePr>
        <p:xfrm>
          <a:off x="539552" y="260648"/>
          <a:ext cx="828092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9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7E5C60-B8F7-4513-BD5B-915AC91F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77E5C60-B8F7-4513-BD5B-915AC91F2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77E5C60-B8F7-4513-BD5B-915AC91F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77E5C60-B8F7-4513-BD5B-915AC91F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E7DE4-1FF2-4F32-8B28-DF04346D8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C9DE7DE4-1FF2-4F32-8B28-DF04346D8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C9DE7DE4-1FF2-4F32-8B28-DF04346D8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C9DE7DE4-1FF2-4F32-8B28-DF04346D8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C0F7F-CEC3-420E-932C-204C860B9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307C0F7F-CEC3-420E-932C-204C860B9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07C0F7F-CEC3-420E-932C-204C860B9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07C0F7F-CEC3-420E-932C-204C860B9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図表 18"/>
          <p:cNvGraphicFramePr/>
          <p:nvPr>
            <p:extLst>
              <p:ext uri="{D42A27DB-BD31-4B8C-83A1-F6EECF244321}">
                <p14:modId xmlns:p14="http://schemas.microsoft.com/office/powerpoint/2010/main" val="1347831276"/>
              </p:ext>
            </p:extLst>
          </p:nvPr>
        </p:nvGraphicFramePr>
        <p:xfrm>
          <a:off x="323528" y="260648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下矢印 19"/>
          <p:cNvSpPr/>
          <p:nvPr/>
        </p:nvSpPr>
        <p:spPr>
          <a:xfrm>
            <a:off x="4067944" y="4869160"/>
            <a:ext cx="10081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2691" y="5306549"/>
            <a:ext cx="90432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支えあえる仲間を持つ</a:t>
            </a:r>
            <a:endParaRPr lang="en-US" altLang="ja-JP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F0A6717-CB87-4220-BF19-DE19E9C29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graphicEl>
                                              <a:dgm id="{BF0A6717-CB87-4220-BF19-DE19E9C29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graphicEl>
                                              <a:dgm id="{BF0A6717-CB87-4220-BF19-DE19E9C29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graphicEl>
                                              <a:dgm id="{BF0A6717-CB87-4220-BF19-DE19E9C29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19DA17F-026F-4A3E-AA19-79F2518D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graphicEl>
                                              <a:dgm id="{A19DA17F-026F-4A3E-AA19-79F2518DF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graphicEl>
                                              <a:dgm id="{A19DA17F-026F-4A3E-AA19-79F2518D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graphicEl>
                                              <a:dgm id="{A19DA17F-026F-4A3E-AA19-79F2518D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B4C63B0-8938-4B62-B718-9D6D1F4D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graphicEl>
                                              <a:dgm id="{1B4C63B0-8938-4B62-B718-9D6D1F4D8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graphicEl>
                                              <a:dgm id="{1B4C63B0-8938-4B62-B718-9D6D1F4D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graphicEl>
                                              <a:dgm id="{1B4C63B0-8938-4B62-B718-9D6D1F4D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77D1283-8FDA-48DA-AD56-FF4070AF4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graphicEl>
                                              <a:dgm id="{577D1283-8FDA-48DA-AD56-FF4070AF4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graphicEl>
                                              <a:dgm id="{577D1283-8FDA-48DA-AD56-FF4070AF4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graphicEl>
                                              <a:dgm id="{577D1283-8FDA-48DA-AD56-FF4070AF4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846F813-ECEC-49A5-BC31-862ACB7FE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graphicEl>
                                              <a:dgm id="{E846F813-ECEC-49A5-BC31-862ACB7FE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graphicEl>
                                              <a:dgm id="{E846F813-ECEC-49A5-BC31-862ACB7FE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graphicEl>
                                              <a:dgm id="{E846F813-ECEC-49A5-BC31-862ACB7FE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735" y="3284984"/>
            <a:ext cx="451273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 descr="IMG_3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667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1115616" y="188640"/>
            <a:ext cx="2777141" cy="64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平成</a:t>
            </a:r>
            <a: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29</a:t>
            </a:r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年度</a:t>
            </a:r>
            <a:endParaRPr lang="en-US" altLang="ja-JP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8144" y="6021288"/>
            <a:ext cx="277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平成</a:t>
            </a:r>
            <a: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28</a:t>
            </a:r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年度</a:t>
            </a:r>
            <a:endParaRPr lang="en-US" altLang="ja-JP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79712" y="3196055"/>
            <a:ext cx="90432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同期の仲間たち</a:t>
            </a:r>
            <a:endParaRPr lang="en-US" altLang="ja-JP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790554846"/>
              </p:ext>
            </p:extLst>
          </p:nvPr>
        </p:nvGraphicFramePr>
        <p:xfrm>
          <a:off x="331229" y="18864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下矢印 2"/>
          <p:cNvSpPr/>
          <p:nvPr/>
        </p:nvSpPr>
        <p:spPr>
          <a:xfrm>
            <a:off x="4427984" y="4627063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4915095"/>
            <a:ext cx="904320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・周知事項の徹底</a:t>
            </a:r>
            <a:endParaRPr lang="en-US" altLang="ja-JP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ja-JP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・グループ内で理解が深まる</a:t>
            </a:r>
            <a:endParaRPr lang="en-US" altLang="ja-JP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ja-JP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・グループ全体で役割を考える</a:t>
            </a:r>
            <a:endParaRPr lang="en-US" altLang="ja-JP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4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986C7-7B4E-4F6C-93ED-7A21AD4A5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56986C7-7B4E-4F6C-93ED-7A21AD4A5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56986C7-7B4E-4F6C-93ED-7A21AD4A5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56986C7-7B4E-4F6C-93ED-7A21AD4A5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DE350-9638-44CD-ABCB-0865E42A1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9E1DE350-9638-44CD-ABCB-0865E42A1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9E1DE350-9638-44CD-ABCB-0865E42A1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9E1DE350-9638-44CD-ABCB-0865E42A1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40016-3CB3-46A2-B30D-4070A85BB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C240016-3CB3-46A2-B30D-4070A85BB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C240016-3CB3-46A2-B30D-4070A85BB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C240016-3CB3-46A2-B30D-4070A85BB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3E7683-79FF-4783-9555-73FA17D05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703E7683-79FF-4783-9555-73FA17D05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03E7683-79FF-4783-9555-73FA17D05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703E7683-79FF-4783-9555-73FA17D05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A8D252-6627-490E-A99C-FF1AD97C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39A8D252-6627-490E-A99C-FF1AD97C4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39A8D252-6627-490E-A99C-FF1AD97C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39A8D252-6627-490E-A99C-FF1AD97C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3402150855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85E767-C110-4E47-92A7-5A43EED0F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D85E767-C110-4E47-92A7-5A43EED0F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D85E767-C110-4E47-92A7-5A43EED0F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D85E767-C110-4E47-92A7-5A43EED0F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359AE-B586-4FBB-B915-5D6A5F6A5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149359AE-B586-4FBB-B915-5D6A5F6A5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149359AE-B586-4FBB-B915-5D6A5F6A5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149359AE-B586-4FBB-B915-5D6A5F6A5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F0EF04-EE30-4C8E-9D5E-4A4C4EAA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BF0EF04-EE30-4C8E-9D5E-4A4C4EAA6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BF0EF04-EE30-4C8E-9D5E-4A4C4EAA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BF0EF04-EE30-4C8E-9D5E-4A4C4EAA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7BC8EE-BD73-48B1-86BE-0513E9620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1B7BC8EE-BD73-48B1-86BE-0513E9620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B7BC8EE-BD73-48B1-86BE-0513E9620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1B7BC8EE-BD73-48B1-86BE-0513E9620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AD23F5-08DA-4D7D-A6D2-C55520B2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14AD23F5-08DA-4D7D-A6D2-C55520B22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14AD23F5-08DA-4D7D-A6D2-C55520B2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14AD23F5-08DA-4D7D-A6D2-C55520B2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1290858114"/>
              </p:ext>
            </p:extLst>
          </p:nvPr>
        </p:nvGraphicFramePr>
        <p:xfrm>
          <a:off x="323528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92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40F8F-31C3-45FA-A34F-659D71B4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C1240F8F-31C3-45FA-A34F-659D71B46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C1240F8F-31C3-45FA-A34F-659D71B4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C1240F8F-31C3-45FA-A34F-659D71B4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312F97-177A-4AEC-9B69-BE13BC03E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05312F97-177A-4AEC-9B69-BE13BC03E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05312F97-177A-4AEC-9B69-BE13BC03E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05312F97-177A-4AEC-9B69-BE13BC03E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EE9687-C859-4018-915A-E5788D340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E9EE9687-C859-4018-915A-E5788D340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E9EE9687-C859-4018-915A-E5788D340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E9EE9687-C859-4018-915A-E5788D340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E4E416-34C7-4171-84F7-8451B70C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49E4E416-34C7-4171-84F7-8451B70CF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49E4E416-34C7-4171-84F7-8451B70C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49E4E416-34C7-4171-84F7-8451B70C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0F4A76-D418-47D2-888A-F3E064718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4B0F4A76-D418-47D2-888A-F3E064718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4B0F4A76-D418-47D2-888A-F3E064718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4B0F4A76-D418-47D2-888A-F3E064718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9632" y="26064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実践発表を</a:t>
            </a:r>
            <a:r>
              <a:rPr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通して</a:t>
            </a:r>
            <a:r>
              <a:rPr lang="en-US" altLang="ja-JP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kumimoji="1" lang="ja-JP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134170185"/>
              </p:ext>
            </p:extLst>
          </p:nvPr>
        </p:nvGraphicFramePr>
        <p:xfrm>
          <a:off x="251520" y="620688"/>
          <a:ext cx="8640960" cy="651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\\172.16.2.90\share\平成28年11.10全体会議\IMG_29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260648"/>
            <a:ext cx="5296166" cy="407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\\172.16.2.90\share\平成28年11.10全体会議\IMG_29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996952"/>
            <a:ext cx="4864088" cy="364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\\172.16.2.90\share\平成28年11.10全体会議\IMG_29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4290242"/>
            <a:ext cx="3502187" cy="2567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\\172.16.2.90\share\平成28年11.10全体会議\IMG_29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60648"/>
            <a:ext cx="3663872" cy="2747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0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E1E6ED-6DD8-4AC1-BCAB-7C1235E89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6E1E6ED-6DD8-4AC1-BCAB-7C1235E89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36E1E6ED-6DD8-4AC1-BCAB-7C1235E89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36E1E6ED-6DD8-4AC1-BCAB-7C1235E89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AFD891-BEBA-455C-831D-FEA525F7F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31AFD891-BEBA-455C-831D-FEA525F7F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31AFD891-BEBA-455C-831D-FEA525F7F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31AFD891-BEBA-455C-831D-FEA525F7F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FDABC8-0995-4EBE-B6BD-12DA9F07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DCFDABC8-0995-4EBE-B6BD-12DA9F07B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DCFDABC8-0995-4EBE-B6BD-12DA9F07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DCFDABC8-0995-4EBE-B6BD-12DA9F07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D1AF02-2BA3-473B-943A-EB9AD1AC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0FD1AF02-2BA3-473B-943A-EB9AD1AC7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FD1AF02-2BA3-473B-943A-EB9AD1AC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FD1AF02-2BA3-473B-943A-EB9AD1AC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7086CC-7CC4-42B6-9C2B-590EBB50E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B47086CC-7CC4-42B6-9C2B-590EBB50E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B47086CC-7CC4-42B6-9C2B-590EBB50E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B47086CC-7CC4-42B6-9C2B-590EBB50E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9CA584-3599-4DB6-B1DA-BAD49FCC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619CA584-3599-4DB6-B1DA-BAD49FCCB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619CA584-3599-4DB6-B1DA-BAD49FCC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619CA584-3599-4DB6-B1DA-BAD49FCC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3F97FD-EEC4-456B-A2BE-3CCC5D479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583F97FD-EEC4-456B-A2BE-3CCC5D479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583F97FD-EEC4-456B-A2BE-3CCC5D479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583F97FD-EEC4-456B-A2BE-3CCC5D479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AE3CEA-8ABD-4813-812E-9EE999091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35AE3CEA-8ABD-4813-812E-9EE999091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35AE3CEA-8ABD-4813-812E-9EE999091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35AE3CEA-8ABD-4813-812E-9EE999091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E36C4-990E-4F05-AF09-85047D0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EABE36C4-990E-4F05-AF09-85047D09B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EABE36C4-990E-4F05-AF09-85047D0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EABE36C4-990E-4F05-AF09-85047D0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FC6C0F-74F1-40E7-BB50-252EB9E8D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95FC6C0F-74F1-40E7-BB50-252EB9E8D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95FC6C0F-74F1-40E7-BB50-252EB9E8D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95FC6C0F-74F1-40E7-BB50-252EB9E8D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AA1599-E89F-41C3-BDA5-D5F358F1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5DAA1599-E89F-41C3-BDA5-D5F358F17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5DAA1599-E89F-41C3-BDA5-D5F358F1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5DAA1599-E89F-41C3-BDA5-D5F358F1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63AD9-DFD4-44B0-9CDD-E96833412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43263AD9-DFD4-44B0-9CDD-E96833412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43263AD9-DFD4-44B0-9CDD-E96833412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43263AD9-DFD4-44B0-9CDD-E96833412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AE92F4-4496-49C7-B55E-ECC6145C1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14AE92F4-4496-49C7-B55E-ECC6145C1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14AE92F4-4496-49C7-B55E-ECC6145C1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14AE92F4-4496-49C7-B55E-ECC6145C1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EAA258-1975-421A-BEB5-62ECB0F62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graphicEl>
                                              <a:dgm id="{63EAA258-1975-421A-BEB5-62ECB0F62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63EAA258-1975-421A-BEB5-62ECB0F62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63EAA258-1975-421A-BEB5-62ECB0F62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512086-D2D8-4D09-8599-DF9DCA8A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graphicEl>
                                              <a:dgm id="{AE512086-D2D8-4D09-8599-DF9DCA8A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AE512086-D2D8-4D09-8599-DF9DCA8A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AE512086-D2D8-4D09-8599-DF9DCA8A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86D29E-E2DA-4271-AD15-06C2E438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graphicEl>
                                              <a:dgm id="{6686D29E-E2DA-4271-AD15-06C2E438B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6686D29E-E2DA-4271-AD15-06C2E438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graphicEl>
                                              <a:dgm id="{6686D29E-E2DA-4271-AD15-06C2E438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8B9343-BF70-4263-A323-6542B219E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graphicEl>
                                              <a:dgm id="{698B9343-BF70-4263-A323-6542B219E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graphicEl>
                                              <a:dgm id="{698B9343-BF70-4263-A323-6542B219E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graphicEl>
                                              <a:dgm id="{698B9343-BF70-4263-A323-6542B219E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5">
                                            <p:graphicEl>
                                              <a:dgm id="{36E1E6ED-6DD8-4AC1-BCAB-7C1235E89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E1E6ED-6DD8-4AC1-BCAB-7C1235E89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5">
                                            <p:graphicEl>
                                              <a:dgm id="{31AFD891-BEBA-455C-831D-FEA525F7F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AFD891-BEBA-455C-831D-FEA525F7F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5">
                                            <p:graphicEl>
                                              <a:dgm id="{DCFDABC8-0995-4EBE-B6BD-12DA9F07B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FDABC8-0995-4EBE-B6BD-12DA9F07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5">
                                            <p:graphicEl>
                                              <a:dgm id="{0FD1AF02-2BA3-473B-943A-EB9AD1AC7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D1AF02-2BA3-473B-943A-EB9AD1AC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5">
                                            <p:graphicEl>
                                              <a:dgm id="{B47086CC-7CC4-42B6-9C2B-590EBB50E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7086CC-7CC4-42B6-9C2B-590EBB50E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5">
                                            <p:graphicEl>
                                              <a:dgm id="{619CA584-3599-4DB6-B1DA-BAD49FCCB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9CA584-3599-4DB6-B1DA-BAD49FCC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5">
                                            <p:graphicEl>
                                              <a:dgm id="{583F97FD-EEC4-456B-A2BE-3CCC5D479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3F97FD-EEC4-456B-A2BE-3CCC5D479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5">
                                            <p:graphicEl>
                                              <a:dgm id="{35AE3CEA-8ABD-4813-812E-9EE999091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AE3CEA-8ABD-4813-812E-9EE999091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5">
                                            <p:graphicEl>
                                              <a:dgm id="{EABE36C4-990E-4F05-AF09-85047D09B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E36C4-990E-4F05-AF09-85047D0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5">
                                            <p:graphicEl>
                                              <a:dgm id="{95FC6C0F-74F1-40E7-BB50-252EB9E8D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FC6C0F-74F1-40E7-BB50-252EB9E8D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5">
                                            <p:graphicEl>
                                              <a:dgm id="{5DAA1599-E89F-41C3-BDA5-D5F358F17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AA1599-E89F-41C3-BDA5-D5F358F1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5">
                                            <p:graphicEl>
                                              <a:dgm id="{43263AD9-DFD4-44B0-9CDD-E96833412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63AD9-DFD4-44B0-9CDD-E96833412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5">
                                            <p:graphicEl>
                                              <a:dgm id="{14AE92F4-4496-49C7-B55E-ECC6145C1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AE92F4-4496-49C7-B55E-ECC6145C1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5">
                                            <p:graphicEl>
                                              <a:dgm id="{63EAA258-1975-421A-BEB5-62ECB0F62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EAA258-1975-421A-BEB5-62ECB0F62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5">
                                            <p:graphicEl>
                                              <a:dgm id="{AE512086-D2D8-4D09-8599-DF9DCA8A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512086-D2D8-4D09-8599-DF9DCA8A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5">
                                            <p:graphicEl>
                                              <a:dgm id="{6686D29E-E2DA-4271-AD15-06C2E438B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86D29E-E2DA-4271-AD15-06C2E438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5">
                                            <p:graphicEl>
                                              <a:dgm id="{698B9343-BF70-4263-A323-6542B219E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8B9343-BF70-4263-A323-6542B219E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下矢印 14"/>
          <p:cNvSpPr/>
          <p:nvPr/>
        </p:nvSpPr>
        <p:spPr>
          <a:xfrm>
            <a:off x="3995936" y="5210068"/>
            <a:ext cx="1224136" cy="57405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38965" y="5779360"/>
            <a:ext cx="90432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チーム力の強化</a:t>
            </a:r>
            <a:endParaRPr lang="en-US" altLang="ja-JP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1985073170"/>
              </p:ext>
            </p:extLst>
          </p:nvPr>
        </p:nvGraphicFramePr>
        <p:xfrm>
          <a:off x="683568" y="814295"/>
          <a:ext cx="8064896" cy="442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87016" y="11663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全国老人福祉施設研究会議に参加して</a:t>
            </a:r>
            <a: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kumimoji="1" lang="ja-JP" alt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3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CDCA6-BF94-4983-AACD-168120098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FACDCA6-BF94-4983-AACD-168120098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FACDCA6-BF94-4983-AACD-168120098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FACDCA6-BF94-4983-AACD-168120098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6BD92-DBC7-4C65-9552-499963F8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B546BD92-DBC7-4C65-9552-499963F88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546BD92-DBC7-4C65-9552-499963F8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546BD92-DBC7-4C65-9552-499963F8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7963FF-6172-4BE6-85E4-D5C62E705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77963FF-6172-4BE6-85E4-D5C62E705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77963FF-6172-4BE6-85E4-D5C62E705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77963FF-6172-4BE6-85E4-D5C62E705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26F3CE-EF7A-4B10-93EE-D1EE71334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926F3CE-EF7A-4B10-93EE-D1EE71334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926F3CE-EF7A-4B10-93EE-D1EE71334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926F3CE-EF7A-4B10-93EE-D1EE71334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FF5BC-6773-41D4-A507-8C7065977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FEEFF5BC-6773-41D4-A507-8C7065977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FEEFF5BC-6773-41D4-A507-8C7065977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EEFF5BC-6773-41D4-A507-8C7065977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CEA55-BAB4-404D-B43C-8B8A11958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ADCCEA55-BAB4-404D-B43C-8B8A11958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ADCCEA55-BAB4-404D-B43C-8B8A11958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ADCCEA55-BAB4-404D-B43C-8B8A11958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89B530-5F7B-48C8-877F-5D033893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8D89B530-5F7B-48C8-877F-5D0338931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8D89B530-5F7B-48C8-877F-5D033893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8D89B530-5F7B-48C8-877F-5D033893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91C5BA-15CE-435C-A30A-973B08F8A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D291C5BA-15CE-435C-A30A-973B08F8A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D291C5BA-15CE-435C-A30A-973B08F8A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291C5BA-15CE-435C-A30A-973B08F8A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044F0-C8D2-4E39-841F-7702E91CA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E1B044F0-C8D2-4E39-841F-7702E91CA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E1B044F0-C8D2-4E39-841F-7702E91CA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1B044F0-C8D2-4E39-841F-7702E91CA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50CDF7-E4ED-4D42-A4C9-444E2CCF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B750CDF7-E4ED-4D42-A4C9-444E2CCFF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750CDF7-E4ED-4D42-A4C9-444E2CCF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B750CDF7-E4ED-4D42-A4C9-444E2CCF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ジャパネスク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画面に合わせる (4:3)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ＤＦ行書体</vt:lpstr>
      <vt:lpstr>HGｺﾞｼｯｸM</vt:lpstr>
      <vt:lpstr>HG創英ﾌﾟﾚｾﾞﾝｽEB</vt:lpstr>
      <vt:lpstr>ＭＳ Ｐゴシック</vt:lpstr>
      <vt:lpstr>Calibri</vt:lpstr>
      <vt:lpstr>Franklin Gothic Book</vt:lpstr>
      <vt:lpstr>Perpetua</vt:lpstr>
      <vt:lpstr>Wingdings 2</vt:lpstr>
      <vt:lpstr>ジャパネスク</vt:lpstr>
      <vt:lpstr>内部研修の取り組み ～未来に続く人財育成～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2018-04-23T05:35:57Z</dcterms:modified>
</cp:coreProperties>
</file>